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310" r:id="rId2"/>
    <p:sldId id="257" r:id="rId3"/>
    <p:sldId id="258" r:id="rId4"/>
    <p:sldId id="259" r:id="rId5"/>
    <p:sldId id="262" r:id="rId6"/>
    <p:sldId id="260" r:id="rId7"/>
    <p:sldId id="269" r:id="rId8"/>
    <p:sldId id="290" r:id="rId9"/>
    <p:sldId id="261" r:id="rId10"/>
    <p:sldId id="263" r:id="rId11"/>
    <p:sldId id="271" r:id="rId12"/>
    <p:sldId id="270" r:id="rId13"/>
    <p:sldId id="272" r:id="rId14"/>
    <p:sldId id="273" r:id="rId15"/>
    <p:sldId id="274" r:id="rId16"/>
    <p:sldId id="275" r:id="rId17"/>
    <p:sldId id="311" r:id="rId18"/>
    <p:sldId id="303" r:id="rId19"/>
    <p:sldId id="304" r:id="rId20"/>
    <p:sldId id="305" r:id="rId21"/>
    <p:sldId id="306" r:id="rId22"/>
    <p:sldId id="291" r:id="rId23"/>
    <p:sldId id="277" r:id="rId24"/>
    <p:sldId id="285" r:id="rId25"/>
    <p:sldId id="286" r:id="rId26"/>
    <p:sldId id="287" r:id="rId27"/>
    <p:sldId id="288" r:id="rId28"/>
    <p:sldId id="284" r:id="rId29"/>
    <p:sldId id="278" r:id="rId30"/>
    <p:sldId id="280" r:id="rId31"/>
    <p:sldId id="283" r:id="rId32"/>
    <p:sldId id="281" r:id="rId33"/>
    <p:sldId id="307" r:id="rId34"/>
    <p:sldId id="292" r:id="rId35"/>
    <p:sldId id="293" r:id="rId36"/>
    <p:sldId id="294" r:id="rId37"/>
    <p:sldId id="295" r:id="rId38"/>
    <p:sldId id="299" r:id="rId39"/>
    <p:sldId id="308" r:id="rId40"/>
    <p:sldId id="30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6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ivIwxS5bSU" TargetMode="External"/><Relationship Id="rId1" Type="http://schemas.openxmlformats.org/officeDocument/2006/relationships/hyperlink" Target="https://www.youtube.com/watch?v=Xu1-Xh17v5Y" TargetMode="External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ivIwxS5bSU" TargetMode="External"/><Relationship Id="rId1" Type="http://schemas.openxmlformats.org/officeDocument/2006/relationships/hyperlink" Target="https://www.youtube.com/watch?v=Xu1-Xh17v5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60EEBE-265C-4E21-95CC-4B7FBEC1D462}" type="doc">
      <dgm:prSet loTypeId="urn:microsoft.com/office/officeart/2005/8/layout/defaul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B7DF02-F0E5-42A2-BA53-A45C50F3C95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mules JDY &amp; others &lt;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1"/>
            </a:rPr>
            <a:t>Link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539DD26-CB98-4BED-B8FA-50D60495C92D}" type="parTrans" cxnId="{76A77191-8172-4FAE-B200-B02A2ACA4902}">
      <dgm:prSet/>
      <dgm:spPr/>
      <dgm:t>
        <a:bodyPr/>
        <a:lstStyle/>
        <a:p>
          <a:endParaRPr lang="en-US"/>
        </a:p>
      </dgm:t>
    </dgm:pt>
    <dgm:pt modelId="{F2C0BA34-1D8F-4654-86BE-7A2EB4DF998D}" type="sibTrans" cxnId="{76A77191-8172-4FAE-B200-B02A2ACA4902}">
      <dgm:prSet/>
      <dgm:spPr/>
      <dgm:t>
        <a:bodyPr/>
        <a:lstStyle/>
        <a:p>
          <a:endParaRPr lang="en-US"/>
        </a:p>
      </dgm:t>
    </dgm:pt>
    <dgm:pt modelId="{C2664071-5B5E-424C-BCA3-CF560F2E71B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Back-dated FD in Cooperative </a:t>
          </a:r>
          <a:r>
            <a:rPr lang="en-US" strike="noStrike" dirty="0" smtClean="0">
              <a:effectLst/>
              <a:hlinkClick xmlns:r="http://schemas.openxmlformats.org/officeDocument/2006/relationships" r:id="rId2"/>
            </a:rPr>
            <a:t>[CBS, LINK];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2"/>
            </a:rPr>
            <a:t> 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52B46F-624D-48DC-B2E3-7E17F4F87731}" type="parTrans" cxnId="{0B02519C-7E92-4FE1-9F0C-631EC7B600E5}">
      <dgm:prSet/>
      <dgm:spPr/>
      <dgm:t>
        <a:bodyPr/>
        <a:lstStyle/>
        <a:p>
          <a:endParaRPr lang="en-US"/>
        </a:p>
      </dgm:t>
    </dgm:pt>
    <dgm:pt modelId="{903BB741-711D-440C-AF75-43D8A1404B16}" type="sibTrans" cxnId="{0B02519C-7E92-4FE1-9F0C-631EC7B600E5}">
      <dgm:prSet/>
      <dgm:spPr/>
      <dgm:t>
        <a:bodyPr/>
        <a:lstStyle/>
        <a:p>
          <a:endParaRPr lang="en-US"/>
        </a:p>
      </dgm:t>
    </dgm:pt>
    <dgm:pt modelId="{ED588361-36D7-49FF-9B29-74E4DB43420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Donations trust, temples, pol. Parties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91B630-0EB2-4431-A6B1-40E63F49AF70}" type="parTrans" cxnId="{FA30A50A-9FDE-4581-8BE8-461143C5E6D2}">
      <dgm:prSet/>
      <dgm:spPr/>
      <dgm:t>
        <a:bodyPr/>
        <a:lstStyle/>
        <a:p>
          <a:endParaRPr lang="en-US"/>
        </a:p>
      </dgm:t>
    </dgm:pt>
    <dgm:pt modelId="{0A660A9E-CEEE-4246-A8C3-1362317C0F59}" type="sibTrans" cxnId="{FA30A50A-9FDE-4581-8BE8-461143C5E6D2}">
      <dgm:prSet/>
      <dgm:spPr/>
      <dgm:t>
        <a:bodyPr/>
        <a:lstStyle/>
        <a:p>
          <a:endParaRPr lang="en-US"/>
        </a:p>
      </dgm:t>
    </dgm:pt>
    <dgm:pt modelId="{7A5E767E-8DA6-4943-853C-D82CD6944EA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Backdated gold, assets purchase, SELL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6BBE9D-5CDF-4849-84DC-33ADF2E4D3D6}" type="parTrans" cxnId="{D5D1C495-5F88-4850-BDF5-14DC5CCC419E}">
      <dgm:prSet/>
      <dgm:spPr/>
      <dgm:t>
        <a:bodyPr/>
        <a:lstStyle/>
        <a:p>
          <a:endParaRPr lang="en-US"/>
        </a:p>
      </dgm:t>
    </dgm:pt>
    <dgm:pt modelId="{D0193FFC-954B-4454-89CC-A84E333DB325}" type="sibTrans" cxnId="{D5D1C495-5F88-4850-BDF5-14DC5CCC419E}">
      <dgm:prSet/>
      <dgm:spPr/>
      <dgm:t>
        <a:bodyPr/>
        <a:lstStyle/>
        <a:p>
          <a:endParaRPr lang="en-US"/>
        </a:p>
      </dgm:t>
    </dgm:pt>
    <dgm:pt modelId="{16D9BAE2-38EA-4C7D-BD63-BDC0AF3AEA8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“Loans” to poor &amp; Advance salaries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33D659-3DF9-4845-9723-42AE7A914E09}" type="parTrans" cxnId="{B77581A5-DFF0-4FE9-8D55-0F07105CA503}">
      <dgm:prSet/>
      <dgm:spPr/>
      <dgm:t>
        <a:bodyPr/>
        <a:lstStyle/>
        <a:p>
          <a:endParaRPr lang="en-US"/>
        </a:p>
      </dgm:t>
    </dgm:pt>
    <dgm:pt modelId="{305B6E05-63BE-4E0E-B1D8-5AB301FED03F}" type="sibTrans" cxnId="{B77581A5-DFF0-4FE9-8D55-0F07105CA503}">
      <dgm:prSet/>
      <dgm:spPr/>
      <dgm:t>
        <a:bodyPr/>
        <a:lstStyle/>
        <a:p>
          <a:endParaRPr lang="en-US"/>
        </a:p>
      </dgm:t>
    </dgm:pt>
    <dgm:pt modelId="{3D5459DC-E466-4790-9597-96A2EBAE7D2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Agri. Income tax 0%: backdated Mandi-sales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8E31A6-630C-4CF2-AF24-FB8757FE70CF}" type="parTrans" cxnId="{850863F3-10CB-4589-9F2C-53B6D0020144}">
      <dgm:prSet/>
      <dgm:spPr/>
      <dgm:t>
        <a:bodyPr/>
        <a:lstStyle/>
        <a:p>
          <a:endParaRPr lang="en-US"/>
        </a:p>
      </dgm:t>
    </dgm:pt>
    <dgm:pt modelId="{A5BE85A8-F3B4-49D4-948D-C75C1E9B2113}" type="sibTrans" cxnId="{850863F3-10CB-4589-9F2C-53B6D0020144}">
      <dgm:prSet/>
      <dgm:spPr/>
      <dgm:t>
        <a:bodyPr/>
        <a:lstStyle/>
        <a:p>
          <a:endParaRPr lang="en-US"/>
        </a:p>
      </dgm:t>
    </dgm:pt>
    <dgm:pt modelId="{2D6178E3-05DC-4D72-A034-1A7D9FB28F6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Agents, bankers Exchanging notes without KYC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4BEA3D-F642-4913-B1C8-B845162AB1CE}" type="parTrans" cxnId="{0B21FC58-291D-45DF-8832-997B9D0EDB1D}">
      <dgm:prSet/>
      <dgm:spPr/>
      <dgm:t>
        <a:bodyPr/>
        <a:lstStyle/>
        <a:p>
          <a:endParaRPr lang="en-US"/>
        </a:p>
      </dgm:t>
    </dgm:pt>
    <dgm:pt modelId="{64ECB862-7945-48C2-B747-BAA878F3C1CF}" type="sibTrans" cxnId="{0B21FC58-291D-45DF-8832-997B9D0EDB1D}">
      <dgm:prSet/>
      <dgm:spPr/>
      <dgm:t>
        <a:bodyPr/>
        <a:lstStyle/>
        <a:p>
          <a:endParaRPr lang="en-US"/>
        </a:p>
      </dgm:t>
    </dgm:pt>
    <dgm:pt modelId="{436FD6E2-2EC7-44B7-96E1-7CFE8D60A440}">
      <dgm:prSet phldrT="[Text]"/>
      <dgm:spPr/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Misc. creative ways: Book-cancel tickets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B40CA7-5015-4D18-83F0-BDEEC84B3FF2}" type="parTrans" cxnId="{DEEC03EE-BA4C-4C31-9266-B744C1006D59}">
      <dgm:prSet/>
      <dgm:spPr/>
    </dgm:pt>
    <dgm:pt modelId="{22F04BEC-51F5-4A41-A988-03ABEB88CE02}" type="sibTrans" cxnId="{DEEC03EE-BA4C-4C31-9266-B744C1006D59}">
      <dgm:prSet/>
      <dgm:spPr/>
    </dgm:pt>
    <dgm:pt modelId="{23025BB5-6583-43EF-A505-3E02B2FA7C0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Bankers: old notes-&gt; RTGS to shell firms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C32DCB-16C9-48B2-8623-360E51F1A988}" type="parTrans" cxnId="{9CC048EB-F609-4B19-9F93-163D2BB57382}">
      <dgm:prSet/>
      <dgm:spPr/>
    </dgm:pt>
    <dgm:pt modelId="{E43D41F2-4D3D-4AD6-AB40-471CFE8C3B6F}" type="sibTrans" cxnId="{9CC048EB-F609-4B19-9F93-163D2BB57382}">
      <dgm:prSet/>
      <dgm:spPr/>
    </dgm:pt>
    <dgm:pt modelId="{94AD5429-E5E1-4B1D-8188-0C0C1C9FCA2D}" type="pres">
      <dgm:prSet presAssocID="{0360EEBE-265C-4E21-95CC-4B7FBEC1D46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BDB4F0-96C7-411D-9C52-D1CE9C8F2F53}" type="pres">
      <dgm:prSet presAssocID="{8DB7DF02-F0E5-42A2-BA53-A45C50F3C951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38B498-5358-40D3-AC8E-F271DC31179C}" type="pres">
      <dgm:prSet presAssocID="{F2C0BA34-1D8F-4654-86BE-7A2EB4DF998D}" presName="sibTrans" presStyleCnt="0"/>
      <dgm:spPr/>
      <dgm:t>
        <a:bodyPr/>
        <a:lstStyle/>
        <a:p>
          <a:endParaRPr lang="en-US"/>
        </a:p>
      </dgm:t>
    </dgm:pt>
    <dgm:pt modelId="{B9CC9982-CCF4-40FC-941C-9F98E269268C}" type="pres">
      <dgm:prSet presAssocID="{2D6178E3-05DC-4D72-A034-1A7D9FB28F6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43577-C7B7-4F6A-A84D-9008F6B8BE00}" type="pres">
      <dgm:prSet presAssocID="{64ECB862-7945-48C2-B747-BAA878F3C1CF}" presName="sibTrans" presStyleCnt="0"/>
      <dgm:spPr/>
    </dgm:pt>
    <dgm:pt modelId="{87D1D283-2B45-4731-977F-923F89B95CD1}" type="pres">
      <dgm:prSet presAssocID="{23025BB5-6583-43EF-A505-3E02B2FA7C09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8F293-3DB0-4DAD-A1AB-6338A690AC05}" type="pres">
      <dgm:prSet presAssocID="{E43D41F2-4D3D-4AD6-AB40-471CFE8C3B6F}" presName="sibTrans" presStyleCnt="0"/>
      <dgm:spPr/>
    </dgm:pt>
    <dgm:pt modelId="{13D3D90A-42C3-4672-BDAF-2B128C264B6E}" type="pres">
      <dgm:prSet presAssocID="{16D9BAE2-38EA-4C7D-BD63-BDC0AF3AEA8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0E41A-0CC0-41E2-B765-6FCC86455E0E}" type="pres">
      <dgm:prSet presAssocID="{305B6E05-63BE-4E0E-B1D8-5AB301FED03F}" presName="sibTrans" presStyleCnt="0"/>
      <dgm:spPr/>
      <dgm:t>
        <a:bodyPr/>
        <a:lstStyle/>
        <a:p>
          <a:endParaRPr lang="en-US"/>
        </a:p>
      </dgm:t>
    </dgm:pt>
    <dgm:pt modelId="{2A87418F-67A0-4D1E-B93C-23D5BC016B44}" type="pres">
      <dgm:prSet presAssocID="{C2664071-5B5E-424C-BCA3-CF560F2E71B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C91B4D-CC09-499E-9486-570D459380E9}" type="pres">
      <dgm:prSet presAssocID="{903BB741-711D-440C-AF75-43D8A1404B16}" presName="sibTrans" presStyleCnt="0"/>
      <dgm:spPr/>
      <dgm:t>
        <a:bodyPr/>
        <a:lstStyle/>
        <a:p>
          <a:endParaRPr lang="en-US"/>
        </a:p>
      </dgm:t>
    </dgm:pt>
    <dgm:pt modelId="{DCF2267E-45AE-4C30-BB3D-038B62D5C4EF}" type="pres">
      <dgm:prSet presAssocID="{3D5459DC-E466-4790-9597-96A2EBAE7D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04F45D-AA88-4554-A52B-C47294C695B4}" type="pres">
      <dgm:prSet presAssocID="{A5BE85A8-F3B4-49D4-948D-C75C1E9B2113}" presName="sibTrans" presStyleCnt="0"/>
      <dgm:spPr/>
      <dgm:t>
        <a:bodyPr/>
        <a:lstStyle/>
        <a:p>
          <a:endParaRPr lang="en-US"/>
        </a:p>
      </dgm:t>
    </dgm:pt>
    <dgm:pt modelId="{F68F3F4C-6F77-4DAD-9DA4-4DC31991779B}" type="pres">
      <dgm:prSet presAssocID="{7A5E767E-8DA6-4943-853C-D82CD6944EA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75CF1-822A-464D-BEFC-6C057F786959}" type="pres">
      <dgm:prSet presAssocID="{D0193FFC-954B-4454-89CC-A84E333DB325}" presName="sibTrans" presStyleCnt="0"/>
      <dgm:spPr/>
      <dgm:t>
        <a:bodyPr/>
        <a:lstStyle/>
        <a:p>
          <a:endParaRPr lang="en-US"/>
        </a:p>
      </dgm:t>
    </dgm:pt>
    <dgm:pt modelId="{1437DADC-FAA4-476D-8AB4-B3EC26DA39F6}" type="pres">
      <dgm:prSet presAssocID="{ED588361-36D7-49FF-9B29-74E4DB43420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30E6D-3DAA-4785-B485-69644216DB7E}" type="pres">
      <dgm:prSet presAssocID="{0A660A9E-CEEE-4246-A8C3-1362317C0F59}" presName="sibTrans" presStyleCnt="0"/>
      <dgm:spPr/>
      <dgm:t>
        <a:bodyPr/>
        <a:lstStyle/>
        <a:p>
          <a:endParaRPr lang="en-US"/>
        </a:p>
      </dgm:t>
    </dgm:pt>
    <dgm:pt modelId="{7D082EB6-0C15-48DF-B1AF-9867429F5DA5}" type="pres">
      <dgm:prSet presAssocID="{436FD6E2-2EC7-44B7-96E1-7CFE8D60A44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02519C-7E92-4FE1-9F0C-631EC7B600E5}" srcId="{0360EEBE-265C-4E21-95CC-4B7FBEC1D462}" destId="{C2664071-5B5E-424C-BCA3-CF560F2E71B5}" srcOrd="4" destOrd="0" parTransId="{8B52B46F-624D-48DC-B2E3-7E17F4F87731}" sibTransId="{903BB741-711D-440C-AF75-43D8A1404B16}"/>
    <dgm:cxn modelId="{24E90562-6A46-4CDF-88EC-50AF158BA3D2}" type="presOf" srcId="{C2664071-5B5E-424C-BCA3-CF560F2E71B5}" destId="{2A87418F-67A0-4D1E-B93C-23D5BC016B44}" srcOrd="0" destOrd="0" presId="urn:microsoft.com/office/officeart/2005/8/layout/default"/>
    <dgm:cxn modelId="{DEEC03EE-BA4C-4C31-9266-B744C1006D59}" srcId="{0360EEBE-265C-4E21-95CC-4B7FBEC1D462}" destId="{436FD6E2-2EC7-44B7-96E1-7CFE8D60A440}" srcOrd="8" destOrd="0" parTransId="{10B40CA7-5015-4D18-83F0-BDEEC84B3FF2}" sibTransId="{22F04BEC-51F5-4A41-A988-03ABEB88CE02}"/>
    <dgm:cxn modelId="{850863F3-10CB-4589-9F2C-53B6D0020144}" srcId="{0360EEBE-265C-4E21-95CC-4B7FBEC1D462}" destId="{3D5459DC-E466-4790-9597-96A2EBAE7D25}" srcOrd="5" destOrd="0" parTransId="{DE8E31A6-630C-4CF2-AF24-FB8757FE70CF}" sibTransId="{A5BE85A8-F3B4-49D4-948D-C75C1E9B2113}"/>
    <dgm:cxn modelId="{1FA6FF35-3D0F-4BB9-8F27-397D7916E7CD}" type="presOf" srcId="{436FD6E2-2EC7-44B7-96E1-7CFE8D60A440}" destId="{7D082EB6-0C15-48DF-B1AF-9867429F5DA5}" srcOrd="0" destOrd="0" presId="urn:microsoft.com/office/officeart/2005/8/layout/default"/>
    <dgm:cxn modelId="{D4A25798-1DD4-4E6F-B4E5-35E6236ED826}" type="presOf" srcId="{7A5E767E-8DA6-4943-853C-D82CD6944EA4}" destId="{F68F3F4C-6F77-4DAD-9DA4-4DC31991779B}" srcOrd="0" destOrd="0" presId="urn:microsoft.com/office/officeart/2005/8/layout/default"/>
    <dgm:cxn modelId="{19C698BF-E040-4D0B-B1CF-D5D707DD5B50}" type="presOf" srcId="{2D6178E3-05DC-4D72-A034-1A7D9FB28F67}" destId="{B9CC9982-CCF4-40FC-941C-9F98E269268C}" srcOrd="0" destOrd="0" presId="urn:microsoft.com/office/officeart/2005/8/layout/default"/>
    <dgm:cxn modelId="{D5D1C495-5F88-4850-BDF5-14DC5CCC419E}" srcId="{0360EEBE-265C-4E21-95CC-4B7FBEC1D462}" destId="{7A5E767E-8DA6-4943-853C-D82CD6944EA4}" srcOrd="6" destOrd="0" parTransId="{EA6BBE9D-5CDF-4849-84DC-33ADF2E4D3D6}" sibTransId="{D0193FFC-954B-4454-89CC-A84E333DB325}"/>
    <dgm:cxn modelId="{68871CBC-664C-4A74-91F7-3A21D1E4E02C}" type="presOf" srcId="{3D5459DC-E466-4790-9597-96A2EBAE7D25}" destId="{DCF2267E-45AE-4C30-BB3D-038B62D5C4EF}" srcOrd="0" destOrd="0" presId="urn:microsoft.com/office/officeart/2005/8/layout/default"/>
    <dgm:cxn modelId="{0B21FC58-291D-45DF-8832-997B9D0EDB1D}" srcId="{0360EEBE-265C-4E21-95CC-4B7FBEC1D462}" destId="{2D6178E3-05DC-4D72-A034-1A7D9FB28F67}" srcOrd="1" destOrd="0" parTransId="{B04BEA3D-F642-4913-B1C8-B845162AB1CE}" sibTransId="{64ECB862-7945-48C2-B747-BAA878F3C1CF}"/>
    <dgm:cxn modelId="{279A85F2-26CC-4265-99D1-61D0F15F2D86}" type="presOf" srcId="{8DB7DF02-F0E5-42A2-BA53-A45C50F3C951}" destId="{0DBDB4F0-96C7-411D-9C52-D1CE9C8F2F53}" srcOrd="0" destOrd="0" presId="urn:microsoft.com/office/officeart/2005/8/layout/default"/>
    <dgm:cxn modelId="{FA30A50A-9FDE-4581-8BE8-461143C5E6D2}" srcId="{0360EEBE-265C-4E21-95CC-4B7FBEC1D462}" destId="{ED588361-36D7-49FF-9B29-74E4DB43420E}" srcOrd="7" destOrd="0" parTransId="{7091B630-0EB2-4431-A6B1-40E63F49AF70}" sibTransId="{0A660A9E-CEEE-4246-A8C3-1362317C0F59}"/>
    <dgm:cxn modelId="{F7042CB3-2D61-4D54-9CA9-3BA5A0B4E16B}" type="presOf" srcId="{23025BB5-6583-43EF-A505-3E02B2FA7C09}" destId="{87D1D283-2B45-4731-977F-923F89B95CD1}" srcOrd="0" destOrd="0" presId="urn:microsoft.com/office/officeart/2005/8/layout/default"/>
    <dgm:cxn modelId="{B77581A5-DFF0-4FE9-8D55-0F07105CA503}" srcId="{0360EEBE-265C-4E21-95CC-4B7FBEC1D462}" destId="{16D9BAE2-38EA-4C7D-BD63-BDC0AF3AEA86}" srcOrd="3" destOrd="0" parTransId="{7633D659-3DF9-4845-9723-42AE7A914E09}" sibTransId="{305B6E05-63BE-4E0E-B1D8-5AB301FED03F}"/>
    <dgm:cxn modelId="{76A77191-8172-4FAE-B200-B02A2ACA4902}" srcId="{0360EEBE-265C-4E21-95CC-4B7FBEC1D462}" destId="{8DB7DF02-F0E5-42A2-BA53-A45C50F3C951}" srcOrd="0" destOrd="0" parTransId="{6539DD26-CB98-4BED-B8FA-50D60495C92D}" sibTransId="{F2C0BA34-1D8F-4654-86BE-7A2EB4DF998D}"/>
    <dgm:cxn modelId="{5A21E023-68A9-47F1-ACEE-38ABE4B2B99C}" type="presOf" srcId="{16D9BAE2-38EA-4C7D-BD63-BDC0AF3AEA86}" destId="{13D3D90A-42C3-4672-BDAF-2B128C264B6E}" srcOrd="0" destOrd="0" presId="urn:microsoft.com/office/officeart/2005/8/layout/default"/>
    <dgm:cxn modelId="{29DDB2B1-B491-44A8-9180-6E0588152A40}" type="presOf" srcId="{ED588361-36D7-49FF-9B29-74E4DB43420E}" destId="{1437DADC-FAA4-476D-8AB4-B3EC26DA39F6}" srcOrd="0" destOrd="0" presId="urn:microsoft.com/office/officeart/2005/8/layout/default"/>
    <dgm:cxn modelId="{DD0BB466-C7FD-4235-8582-D25096534CA3}" type="presOf" srcId="{0360EEBE-265C-4E21-95CC-4B7FBEC1D462}" destId="{94AD5429-E5E1-4B1D-8188-0C0C1C9FCA2D}" srcOrd="0" destOrd="0" presId="urn:microsoft.com/office/officeart/2005/8/layout/default"/>
    <dgm:cxn modelId="{9CC048EB-F609-4B19-9F93-163D2BB57382}" srcId="{0360EEBE-265C-4E21-95CC-4B7FBEC1D462}" destId="{23025BB5-6583-43EF-A505-3E02B2FA7C09}" srcOrd="2" destOrd="0" parTransId="{FAC32DCB-16C9-48B2-8623-360E51F1A988}" sibTransId="{E43D41F2-4D3D-4AD6-AB40-471CFE8C3B6F}"/>
    <dgm:cxn modelId="{61E72E48-AE2A-4668-A31C-C14DC47956A7}" type="presParOf" srcId="{94AD5429-E5E1-4B1D-8188-0C0C1C9FCA2D}" destId="{0DBDB4F0-96C7-411D-9C52-D1CE9C8F2F53}" srcOrd="0" destOrd="0" presId="urn:microsoft.com/office/officeart/2005/8/layout/default"/>
    <dgm:cxn modelId="{7DF67ACE-D2B0-47B5-96F5-69C8BE20DF1A}" type="presParOf" srcId="{94AD5429-E5E1-4B1D-8188-0C0C1C9FCA2D}" destId="{7D38B498-5358-40D3-AC8E-F271DC31179C}" srcOrd="1" destOrd="0" presId="urn:microsoft.com/office/officeart/2005/8/layout/default"/>
    <dgm:cxn modelId="{6CC5B17A-34C0-428D-B283-65C480A309E0}" type="presParOf" srcId="{94AD5429-E5E1-4B1D-8188-0C0C1C9FCA2D}" destId="{B9CC9982-CCF4-40FC-941C-9F98E269268C}" srcOrd="2" destOrd="0" presId="urn:microsoft.com/office/officeart/2005/8/layout/default"/>
    <dgm:cxn modelId="{44E49DE9-2076-4CEF-9E83-2C6855BD2E96}" type="presParOf" srcId="{94AD5429-E5E1-4B1D-8188-0C0C1C9FCA2D}" destId="{4FC43577-C7B7-4F6A-A84D-9008F6B8BE00}" srcOrd="3" destOrd="0" presId="urn:microsoft.com/office/officeart/2005/8/layout/default"/>
    <dgm:cxn modelId="{FB266F2E-A2AE-492B-BD09-0D755A8AD0F0}" type="presParOf" srcId="{94AD5429-E5E1-4B1D-8188-0C0C1C9FCA2D}" destId="{87D1D283-2B45-4731-977F-923F89B95CD1}" srcOrd="4" destOrd="0" presId="urn:microsoft.com/office/officeart/2005/8/layout/default"/>
    <dgm:cxn modelId="{62058063-1738-4822-B959-F6BA35F96675}" type="presParOf" srcId="{94AD5429-E5E1-4B1D-8188-0C0C1C9FCA2D}" destId="{1478F293-3DB0-4DAD-A1AB-6338A690AC05}" srcOrd="5" destOrd="0" presId="urn:microsoft.com/office/officeart/2005/8/layout/default"/>
    <dgm:cxn modelId="{29342F65-CBF9-41AB-8FC8-5BDA5EBB1792}" type="presParOf" srcId="{94AD5429-E5E1-4B1D-8188-0C0C1C9FCA2D}" destId="{13D3D90A-42C3-4672-BDAF-2B128C264B6E}" srcOrd="6" destOrd="0" presId="urn:microsoft.com/office/officeart/2005/8/layout/default"/>
    <dgm:cxn modelId="{05804FF1-8807-48FB-920C-3C299531603C}" type="presParOf" srcId="{94AD5429-E5E1-4B1D-8188-0C0C1C9FCA2D}" destId="{A650E41A-0CC0-41E2-B765-6FCC86455E0E}" srcOrd="7" destOrd="0" presId="urn:microsoft.com/office/officeart/2005/8/layout/default"/>
    <dgm:cxn modelId="{B542AC25-AF79-46AA-B591-A4D355BD7479}" type="presParOf" srcId="{94AD5429-E5E1-4B1D-8188-0C0C1C9FCA2D}" destId="{2A87418F-67A0-4D1E-B93C-23D5BC016B44}" srcOrd="8" destOrd="0" presId="urn:microsoft.com/office/officeart/2005/8/layout/default"/>
    <dgm:cxn modelId="{C7078FC1-681A-4C9F-B590-F25B060566DC}" type="presParOf" srcId="{94AD5429-E5E1-4B1D-8188-0C0C1C9FCA2D}" destId="{D1C91B4D-CC09-499E-9486-570D459380E9}" srcOrd="9" destOrd="0" presId="urn:microsoft.com/office/officeart/2005/8/layout/default"/>
    <dgm:cxn modelId="{AEDB4600-F4F2-4922-8198-CFCFDA544DA1}" type="presParOf" srcId="{94AD5429-E5E1-4B1D-8188-0C0C1C9FCA2D}" destId="{DCF2267E-45AE-4C30-BB3D-038B62D5C4EF}" srcOrd="10" destOrd="0" presId="urn:microsoft.com/office/officeart/2005/8/layout/default"/>
    <dgm:cxn modelId="{689109A6-1BD6-4CC9-8B2C-07174A9785E5}" type="presParOf" srcId="{94AD5429-E5E1-4B1D-8188-0C0C1C9FCA2D}" destId="{AA04F45D-AA88-4554-A52B-C47294C695B4}" srcOrd="11" destOrd="0" presId="urn:microsoft.com/office/officeart/2005/8/layout/default"/>
    <dgm:cxn modelId="{AFD69ABB-6CE7-4421-A007-413835390C62}" type="presParOf" srcId="{94AD5429-E5E1-4B1D-8188-0C0C1C9FCA2D}" destId="{F68F3F4C-6F77-4DAD-9DA4-4DC31991779B}" srcOrd="12" destOrd="0" presId="urn:microsoft.com/office/officeart/2005/8/layout/default"/>
    <dgm:cxn modelId="{8A7F6A07-4C98-4927-9CD9-D5B20AE82D60}" type="presParOf" srcId="{94AD5429-E5E1-4B1D-8188-0C0C1C9FCA2D}" destId="{EB875CF1-822A-464D-BEFC-6C057F786959}" srcOrd="13" destOrd="0" presId="urn:microsoft.com/office/officeart/2005/8/layout/default"/>
    <dgm:cxn modelId="{9553D79B-8278-4BED-AF58-82182CB9D84F}" type="presParOf" srcId="{94AD5429-E5E1-4B1D-8188-0C0C1C9FCA2D}" destId="{1437DADC-FAA4-476D-8AB4-B3EC26DA39F6}" srcOrd="14" destOrd="0" presId="urn:microsoft.com/office/officeart/2005/8/layout/default"/>
    <dgm:cxn modelId="{A786674F-C7D8-453F-BC52-DBB6BEE0914C}" type="presParOf" srcId="{94AD5429-E5E1-4B1D-8188-0C0C1C9FCA2D}" destId="{DFB30E6D-3DAA-4785-B485-69644216DB7E}" srcOrd="15" destOrd="0" presId="urn:microsoft.com/office/officeart/2005/8/layout/default"/>
    <dgm:cxn modelId="{C4A71E50-7FE4-49D1-911A-BECF993DBA6F}" type="presParOf" srcId="{94AD5429-E5E1-4B1D-8188-0C0C1C9FCA2D}" destId="{7D082EB6-0C15-48DF-B1AF-9867429F5DA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565370-669A-4372-9C5F-492ECFE8D43E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21D021-138C-408D-AD70-F20BA54E15D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Agent, bank official __% commission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2ABC03-96BF-4D71-9CC2-0ACBADE59359}" type="parTrans" cxnId="{0D25AF0E-3038-488E-B4AB-1A9E88D6A22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D74945-D716-4C34-9234-39CB97616E70}" type="sibTrans" cxnId="{0D25AF0E-3038-488E-B4AB-1A9E88D6A22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62E436-4C79-41B1-8F33-3A914F8FE64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Don’t submit: 100%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A7ADF1-1453-487F-836D-EE731ACD9E61}" type="parTrans" cxnId="{491AAFAA-0A4E-40E5-AC7E-32C047DD728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C6E32B-2A7D-4379-9BA8-B1AAA716A734}" type="sibTrans" cxnId="{491AAFAA-0A4E-40E5-AC7E-32C047DD728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9C937C-8E0B-4FD5-98A5-331E32E60F6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Garib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Kalyan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Yojana 50%, freeze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27EC7A-C7F4-453F-A40A-981DD924B09D}" type="parTrans" cxnId="{ECF015CC-1B09-4376-970C-0619640187D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D7DFE7-BE92-41B7-9C35-97DFDAFED65F}" type="sibTrans" cxnId="{ECF015CC-1B09-4376-970C-0619640187D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CD593A-094C-4F90-B8AC-6F8EDAC1526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Back-dated invoice: __VAT%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D65BCF-5D02-45B3-A678-FA1F4ED2A51F}" type="parTrans" cxnId="{3A90F104-6A20-4DB2-9F76-433F32AEAF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F2D598-3A8E-402C-9B34-000165041C8E}" type="sibTrans" cxnId="{3A90F104-6A20-4DB2-9F76-433F32AEAF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2FE1D6-3729-4A2D-BD09-8D7B0A359D7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JDY __% 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Poor man commission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156943-F26E-4F09-A402-4D191CD256AA}" type="parTrans" cxnId="{8A06764B-01AC-4AA2-9D6A-78BC9AA4E28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006C17-A46B-42F7-A5BC-C1C2216AB5F2}" type="sibTrans" cxnId="{8A06764B-01AC-4AA2-9D6A-78BC9AA4E28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604EF16-AE19-4EA0-822E-DA910305C02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Shell companies: 18.5% MAT.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Benami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Act, SEBI penny stock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8A23B7-0C2C-4A5D-A69B-048F4C77CD6A}" type="parTrans" cxnId="{3956B24D-0D10-44D6-84C7-57BAA13F1A7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49A96F-B29A-412B-8B28-CEEBC5F1E825}" type="sibTrans" cxnId="{3956B24D-0D10-44D6-84C7-57BAA13F1A7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38F9F9-8C8E-4558-8293-19F1B0C9BDCC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Labour: ATM withdrawal commission %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1A485F-AC0C-4779-A5E5-27ED8411D3AD}" type="parTrans" cxnId="{C7C2C78C-3431-4307-9A11-DA99F422DC4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62B57C-FFA0-4235-A9BE-DEEFDD804C73}" type="sibTrans" cxnId="{C7C2C78C-3431-4307-9A11-DA99F422DC4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EE1528-A8B4-4B14-8242-FDA4127F857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Advance salary: Interest lost!?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98424A-F2C4-4F02-BC32-80E8BF1F43A0}" type="parTrans" cxnId="{81689217-47CB-47BC-A2F3-D5F366705BA8}">
      <dgm:prSet/>
      <dgm:spPr/>
      <dgm:t>
        <a:bodyPr/>
        <a:lstStyle/>
        <a:p>
          <a:endParaRPr lang="en-US"/>
        </a:p>
      </dgm:t>
    </dgm:pt>
    <dgm:pt modelId="{493A864A-8BE2-4A6D-ACD7-57F83F3AD384}" type="sibTrans" cxnId="{81689217-47CB-47BC-A2F3-D5F366705BA8}">
      <dgm:prSet/>
      <dgm:spPr/>
      <dgm:t>
        <a:bodyPr/>
        <a:lstStyle/>
        <a:p>
          <a:endParaRPr lang="en-US"/>
        </a:p>
      </dgm:t>
    </dgm:pt>
    <dgm:pt modelId="{FB39F246-CB22-4088-BCDA-158CB5BAA2DC}" type="pres">
      <dgm:prSet presAssocID="{BE565370-669A-4372-9C5F-492ECFE8D4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F75663-A494-46ED-80CD-51CB18795265}" type="pres">
      <dgm:prSet presAssocID="{F762E436-4C79-41B1-8F33-3A914F8FE64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AFC393-1B39-4DBD-8119-65C5B3F23995}" type="pres">
      <dgm:prSet presAssocID="{7FC6E32B-2A7D-4379-9BA8-B1AAA716A734}" presName="sibTrans" presStyleCnt="0"/>
      <dgm:spPr/>
      <dgm:t>
        <a:bodyPr/>
        <a:lstStyle/>
        <a:p>
          <a:endParaRPr lang="en-US"/>
        </a:p>
      </dgm:t>
    </dgm:pt>
    <dgm:pt modelId="{A92DC2DC-BEF0-4133-9552-EE692A68960D}" type="pres">
      <dgm:prSet presAssocID="{A79C937C-8E0B-4FD5-98A5-331E32E60F6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7C35C6-5294-4288-A37F-3528408A73D6}" type="pres">
      <dgm:prSet presAssocID="{89D7DFE7-BE92-41B7-9C35-97DFDAFED65F}" presName="sibTrans" presStyleCnt="0"/>
      <dgm:spPr/>
      <dgm:t>
        <a:bodyPr/>
        <a:lstStyle/>
        <a:p>
          <a:endParaRPr lang="en-US"/>
        </a:p>
      </dgm:t>
    </dgm:pt>
    <dgm:pt modelId="{1B0FAF87-1C58-422B-AB40-E270D20960AD}" type="pres">
      <dgm:prSet presAssocID="{3FCD593A-094C-4F90-B8AC-6F8EDAC1526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034E0-F30E-44E2-925D-AA5FD6920FB1}" type="pres">
      <dgm:prSet presAssocID="{A7F2D598-3A8E-402C-9B34-000165041C8E}" presName="sibTrans" presStyleCnt="0"/>
      <dgm:spPr/>
      <dgm:t>
        <a:bodyPr/>
        <a:lstStyle/>
        <a:p>
          <a:endParaRPr lang="en-US"/>
        </a:p>
      </dgm:t>
    </dgm:pt>
    <dgm:pt modelId="{5284532B-AF82-4DF8-8EDD-AD6F1858D5A9}" type="pres">
      <dgm:prSet presAssocID="{9604EF16-AE19-4EA0-822E-DA910305C02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61B0E-50BB-4BB3-A2C6-5779950AE654}" type="pres">
      <dgm:prSet presAssocID="{0B49A96F-B29A-412B-8B28-CEEBC5F1E825}" presName="sibTrans" presStyleCnt="0"/>
      <dgm:spPr/>
      <dgm:t>
        <a:bodyPr/>
        <a:lstStyle/>
        <a:p>
          <a:endParaRPr lang="en-US"/>
        </a:p>
      </dgm:t>
    </dgm:pt>
    <dgm:pt modelId="{7954ACF0-3399-4B78-9E44-27665D16FA2D}" type="pres">
      <dgm:prSet presAssocID="{9321D021-138C-408D-AD70-F20BA54E15D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C23E3-C816-4452-96C9-DB4E852A508F}" type="pres">
      <dgm:prSet presAssocID="{6ED74945-D716-4C34-9234-39CB97616E70}" presName="sibTrans" presStyleCnt="0"/>
      <dgm:spPr/>
      <dgm:t>
        <a:bodyPr/>
        <a:lstStyle/>
        <a:p>
          <a:endParaRPr lang="en-US"/>
        </a:p>
      </dgm:t>
    </dgm:pt>
    <dgm:pt modelId="{39CB6D41-A7DC-47ED-9773-7B224920607D}" type="pres">
      <dgm:prSet presAssocID="{CE2FE1D6-3729-4A2D-BD09-8D7B0A359D7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52F8B-75CA-4CAC-AB6D-57EC8F39A419}" type="pres">
      <dgm:prSet presAssocID="{87006C17-A46B-42F7-A5BC-C1C2216AB5F2}" presName="sibTrans" presStyleCnt="0"/>
      <dgm:spPr/>
      <dgm:t>
        <a:bodyPr/>
        <a:lstStyle/>
        <a:p>
          <a:endParaRPr lang="en-US"/>
        </a:p>
      </dgm:t>
    </dgm:pt>
    <dgm:pt modelId="{1EF01535-5514-44BB-9AC4-E367F9E8F5B0}" type="pres">
      <dgm:prSet presAssocID="{C538F9F9-8C8E-4558-8293-19F1B0C9BDC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7BEC8-6DDC-49D8-BD95-00D607DA5A23}" type="pres">
      <dgm:prSet presAssocID="{DA62B57C-FFA0-4235-A9BE-DEEFDD804C73}" presName="sibTrans" presStyleCnt="0"/>
      <dgm:spPr/>
    </dgm:pt>
    <dgm:pt modelId="{2453537D-7957-4BEE-BEA1-DFEE3513CBE8}" type="pres">
      <dgm:prSet presAssocID="{05EE1528-A8B4-4B14-8242-FDA4127F857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DD30D2-46B1-4771-B884-7E18CD1A04FD}" type="presOf" srcId="{05EE1528-A8B4-4B14-8242-FDA4127F857A}" destId="{2453537D-7957-4BEE-BEA1-DFEE3513CBE8}" srcOrd="0" destOrd="0" presId="urn:microsoft.com/office/officeart/2005/8/layout/default"/>
    <dgm:cxn modelId="{C7C2C78C-3431-4307-9A11-DA99F422DC49}" srcId="{BE565370-669A-4372-9C5F-492ECFE8D43E}" destId="{C538F9F9-8C8E-4558-8293-19F1B0C9BDCC}" srcOrd="6" destOrd="0" parTransId="{4B1A485F-AC0C-4779-A5E5-27ED8411D3AD}" sibTransId="{DA62B57C-FFA0-4235-A9BE-DEEFDD804C73}"/>
    <dgm:cxn modelId="{E610BF0C-1607-493D-B031-D91BE061BD98}" type="presOf" srcId="{9604EF16-AE19-4EA0-822E-DA910305C023}" destId="{5284532B-AF82-4DF8-8EDD-AD6F1858D5A9}" srcOrd="0" destOrd="0" presId="urn:microsoft.com/office/officeart/2005/8/layout/default"/>
    <dgm:cxn modelId="{8A06764B-01AC-4AA2-9D6A-78BC9AA4E280}" srcId="{BE565370-669A-4372-9C5F-492ECFE8D43E}" destId="{CE2FE1D6-3729-4A2D-BD09-8D7B0A359D76}" srcOrd="5" destOrd="0" parTransId="{FD156943-F26E-4F09-A402-4D191CD256AA}" sibTransId="{87006C17-A46B-42F7-A5BC-C1C2216AB5F2}"/>
    <dgm:cxn modelId="{ECF015CC-1B09-4376-970C-0619640187D7}" srcId="{BE565370-669A-4372-9C5F-492ECFE8D43E}" destId="{A79C937C-8E0B-4FD5-98A5-331E32E60F6D}" srcOrd="1" destOrd="0" parTransId="{FE27EC7A-C7F4-453F-A40A-981DD924B09D}" sibTransId="{89D7DFE7-BE92-41B7-9C35-97DFDAFED65F}"/>
    <dgm:cxn modelId="{5812B665-0AFB-40EF-B2C4-C3F2518EAE68}" type="presOf" srcId="{F762E436-4C79-41B1-8F33-3A914F8FE643}" destId="{F5F75663-A494-46ED-80CD-51CB18795265}" srcOrd="0" destOrd="0" presId="urn:microsoft.com/office/officeart/2005/8/layout/default"/>
    <dgm:cxn modelId="{0D25AF0E-3038-488E-B4AB-1A9E88D6A22A}" srcId="{BE565370-669A-4372-9C5F-492ECFE8D43E}" destId="{9321D021-138C-408D-AD70-F20BA54E15D3}" srcOrd="4" destOrd="0" parTransId="{252ABC03-96BF-4D71-9CC2-0ACBADE59359}" sibTransId="{6ED74945-D716-4C34-9234-39CB97616E70}"/>
    <dgm:cxn modelId="{353BFF16-D73B-4CD1-98B0-E4D0FFC6539E}" type="presOf" srcId="{A79C937C-8E0B-4FD5-98A5-331E32E60F6D}" destId="{A92DC2DC-BEF0-4133-9552-EE692A68960D}" srcOrd="0" destOrd="0" presId="urn:microsoft.com/office/officeart/2005/8/layout/default"/>
    <dgm:cxn modelId="{81689217-47CB-47BC-A2F3-D5F366705BA8}" srcId="{BE565370-669A-4372-9C5F-492ECFE8D43E}" destId="{05EE1528-A8B4-4B14-8242-FDA4127F857A}" srcOrd="7" destOrd="0" parTransId="{1E98424A-F2C4-4F02-BC32-80E8BF1F43A0}" sibTransId="{493A864A-8BE2-4A6D-ACD7-57F83F3AD384}"/>
    <dgm:cxn modelId="{3A90F104-6A20-4DB2-9F76-433F32AEAFCF}" srcId="{BE565370-669A-4372-9C5F-492ECFE8D43E}" destId="{3FCD593A-094C-4F90-B8AC-6F8EDAC15268}" srcOrd="2" destOrd="0" parTransId="{94D65BCF-5D02-45B3-A678-FA1F4ED2A51F}" sibTransId="{A7F2D598-3A8E-402C-9B34-000165041C8E}"/>
    <dgm:cxn modelId="{5AD8E174-5DA6-4506-832C-0EF6CEB4F1FF}" type="presOf" srcId="{C538F9F9-8C8E-4558-8293-19F1B0C9BDCC}" destId="{1EF01535-5514-44BB-9AC4-E367F9E8F5B0}" srcOrd="0" destOrd="0" presId="urn:microsoft.com/office/officeart/2005/8/layout/default"/>
    <dgm:cxn modelId="{491AAFAA-0A4E-40E5-AC7E-32C047DD728E}" srcId="{BE565370-669A-4372-9C5F-492ECFE8D43E}" destId="{F762E436-4C79-41B1-8F33-3A914F8FE643}" srcOrd="0" destOrd="0" parTransId="{E7A7ADF1-1453-487F-836D-EE731ACD9E61}" sibTransId="{7FC6E32B-2A7D-4379-9BA8-B1AAA716A734}"/>
    <dgm:cxn modelId="{BDA665B3-65B4-48B4-AF07-B7608A8AB88F}" type="presOf" srcId="{BE565370-669A-4372-9C5F-492ECFE8D43E}" destId="{FB39F246-CB22-4088-BCDA-158CB5BAA2DC}" srcOrd="0" destOrd="0" presId="urn:microsoft.com/office/officeart/2005/8/layout/default"/>
    <dgm:cxn modelId="{FA673230-A1C5-4255-A9CF-D619EA6342FB}" type="presOf" srcId="{CE2FE1D6-3729-4A2D-BD09-8D7B0A359D76}" destId="{39CB6D41-A7DC-47ED-9773-7B224920607D}" srcOrd="0" destOrd="0" presId="urn:microsoft.com/office/officeart/2005/8/layout/default"/>
    <dgm:cxn modelId="{3956B24D-0D10-44D6-84C7-57BAA13F1A7D}" srcId="{BE565370-669A-4372-9C5F-492ECFE8D43E}" destId="{9604EF16-AE19-4EA0-822E-DA910305C023}" srcOrd="3" destOrd="0" parTransId="{358A23B7-0C2C-4A5D-A69B-048F4C77CD6A}" sibTransId="{0B49A96F-B29A-412B-8B28-CEEBC5F1E825}"/>
    <dgm:cxn modelId="{E0DECA3C-21DD-4932-A9EE-51D674A975C2}" type="presOf" srcId="{3FCD593A-094C-4F90-B8AC-6F8EDAC15268}" destId="{1B0FAF87-1C58-422B-AB40-E270D20960AD}" srcOrd="0" destOrd="0" presId="urn:microsoft.com/office/officeart/2005/8/layout/default"/>
    <dgm:cxn modelId="{673C268F-7412-40AE-8464-AB069BA1C7C4}" type="presOf" srcId="{9321D021-138C-408D-AD70-F20BA54E15D3}" destId="{7954ACF0-3399-4B78-9E44-27665D16FA2D}" srcOrd="0" destOrd="0" presId="urn:microsoft.com/office/officeart/2005/8/layout/default"/>
    <dgm:cxn modelId="{BEE00DD1-31CE-42EE-BAAD-92A69C7B78DF}" type="presParOf" srcId="{FB39F246-CB22-4088-BCDA-158CB5BAA2DC}" destId="{F5F75663-A494-46ED-80CD-51CB18795265}" srcOrd="0" destOrd="0" presId="urn:microsoft.com/office/officeart/2005/8/layout/default"/>
    <dgm:cxn modelId="{BE90D14A-0409-415C-910E-8CE23BC2E4B3}" type="presParOf" srcId="{FB39F246-CB22-4088-BCDA-158CB5BAA2DC}" destId="{49AFC393-1B39-4DBD-8119-65C5B3F23995}" srcOrd="1" destOrd="0" presId="urn:microsoft.com/office/officeart/2005/8/layout/default"/>
    <dgm:cxn modelId="{997DB092-2C18-43D4-A632-6BF974E1061C}" type="presParOf" srcId="{FB39F246-CB22-4088-BCDA-158CB5BAA2DC}" destId="{A92DC2DC-BEF0-4133-9552-EE692A68960D}" srcOrd="2" destOrd="0" presId="urn:microsoft.com/office/officeart/2005/8/layout/default"/>
    <dgm:cxn modelId="{70A38283-9AA6-4866-A2B1-B436CC723187}" type="presParOf" srcId="{FB39F246-CB22-4088-BCDA-158CB5BAA2DC}" destId="{6C7C35C6-5294-4288-A37F-3528408A73D6}" srcOrd="3" destOrd="0" presId="urn:microsoft.com/office/officeart/2005/8/layout/default"/>
    <dgm:cxn modelId="{D4052020-AA59-4D53-B5E9-2FE4EFFD75A1}" type="presParOf" srcId="{FB39F246-CB22-4088-BCDA-158CB5BAA2DC}" destId="{1B0FAF87-1C58-422B-AB40-E270D20960AD}" srcOrd="4" destOrd="0" presId="urn:microsoft.com/office/officeart/2005/8/layout/default"/>
    <dgm:cxn modelId="{63EE2318-19AF-4EF4-926A-0D22579EFD80}" type="presParOf" srcId="{FB39F246-CB22-4088-BCDA-158CB5BAA2DC}" destId="{A09034E0-F30E-44E2-925D-AA5FD6920FB1}" srcOrd="5" destOrd="0" presId="urn:microsoft.com/office/officeart/2005/8/layout/default"/>
    <dgm:cxn modelId="{2312F446-E321-4EDA-A6C8-51B667B94C08}" type="presParOf" srcId="{FB39F246-CB22-4088-BCDA-158CB5BAA2DC}" destId="{5284532B-AF82-4DF8-8EDD-AD6F1858D5A9}" srcOrd="6" destOrd="0" presId="urn:microsoft.com/office/officeart/2005/8/layout/default"/>
    <dgm:cxn modelId="{FFAC1AB1-CE31-4082-8B6E-70B3C70B5902}" type="presParOf" srcId="{FB39F246-CB22-4088-BCDA-158CB5BAA2DC}" destId="{17B61B0E-50BB-4BB3-A2C6-5779950AE654}" srcOrd="7" destOrd="0" presId="urn:microsoft.com/office/officeart/2005/8/layout/default"/>
    <dgm:cxn modelId="{576B29C4-AE18-420C-A763-BC2DBDA84182}" type="presParOf" srcId="{FB39F246-CB22-4088-BCDA-158CB5BAA2DC}" destId="{7954ACF0-3399-4B78-9E44-27665D16FA2D}" srcOrd="8" destOrd="0" presId="urn:microsoft.com/office/officeart/2005/8/layout/default"/>
    <dgm:cxn modelId="{A606950C-B306-4702-98C0-88F45B6AB341}" type="presParOf" srcId="{FB39F246-CB22-4088-BCDA-158CB5BAA2DC}" destId="{690C23E3-C816-4452-96C9-DB4E852A508F}" srcOrd="9" destOrd="0" presId="urn:microsoft.com/office/officeart/2005/8/layout/default"/>
    <dgm:cxn modelId="{1D33E31A-90A9-4F1A-AF92-E307C9198797}" type="presParOf" srcId="{FB39F246-CB22-4088-BCDA-158CB5BAA2DC}" destId="{39CB6D41-A7DC-47ED-9773-7B224920607D}" srcOrd="10" destOrd="0" presId="urn:microsoft.com/office/officeart/2005/8/layout/default"/>
    <dgm:cxn modelId="{ADD3CC21-51C4-4210-A06E-275F4E1A42D8}" type="presParOf" srcId="{FB39F246-CB22-4088-BCDA-158CB5BAA2DC}" destId="{92152F8B-75CA-4CAC-AB6D-57EC8F39A419}" srcOrd="11" destOrd="0" presId="urn:microsoft.com/office/officeart/2005/8/layout/default"/>
    <dgm:cxn modelId="{1FDF98AC-6200-48BC-9213-C2FC32D55D1A}" type="presParOf" srcId="{FB39F246-CB22-4088-BCDA-158CB5BAA2DC}" destId="{1EF01535-5514-44BB-9AC4-E367F9E8F5B0}" srcOrd="12" destOrd="0" presId="urn:microsoft.com/office/officeart/2005/8/layout/default"/>
    <dgm:cxn modelId="{90A0639D-668C-4E57-842E-94F77472EDE0}" type="presParOf" srcId="{FB39F246-CB22-4088-BCDA-158CB5BAA2DC}" destId="{A3D7BEC8-6DDC-49D8-BD95-00D607DA5A23}" srcOrd="13" destOrd="0" presId="urn:microsoft.com/office/officeart/2005/8/layout/default"/>
    <dgm:cxn modelId="{A40E21D6-10FC-4ECB-9191-BE936CDAD225}" type="presParOf" srcId="{FB39F246-CB22-4088-BCDA-158CB5BAA2DC}" destId="{2453537D-7957-4BEE-BEA1-DFEE3513CBE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4F494E-3784-467A-AAD9-6B1BDF0B389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5BB8452-2268-4D14-9343-C37E11540740}">
      <dgm:prSet phldrT="[Text]"/>
      <dgm:spPr/>
      <dgm:t>
        <a:bodyPr/>
        <a:lstStyle/>
        <a:p>
          <a:r>
            <a:rPr lang="en-US" dirty="0" smtClean="0"/>
            <a:t>Rich sitting in ivory towers</a:t>
          </a:r>
          <a:endParaRPr lang="en-US" dirty="0"/>
        </a:p>
      </dgm:t>
    </dgm:pt>
    <dgm:pt modelId="{C31B7E4A-C44B-452F-8E97-C3AC1C89DA1D}" type="parTrans" cxnId="{14EF7AA4-FFDA-4D7B-96AB-373F17CA1241}">
      <dgm:prSet/>
      <dgm:spPr/>
      <dgm:t>
        <a:bodyPr/>
        <a:lstStyle/>
        <a:p>
          <a:endParaRPr lang="en-US"/>
        </a:p>
      </dgm:t>
    </dgm:pt>
    <dgm:pt modelId="{F174F043-B54F-40E4-A20A-6D59D772DAC2}" type="sibTrans" cxnId="{14EF7AA4-FFDA-4D7B-96AB-373F17CA1241}">
      <dgm:prSet/>
      <dgm:spPr/>
      <dgm:t>
        <a:bodyPr/>
        <a:lstStyle/>
        <a:p>
          <a:endParaRPr lang="en-US"/>
        </a:p>
      </dgm:t>
    </dgm:pt>
    <dgm:pt modelId="{2A5126DA-A303-4A23-B18A-FB469FAD1F92}">
      <dgm:prSet phldrT="[Text]"/>
      <dgm:spPr/>
      <dgm:t>
        <a:bodyPr/>
        <a:lstStyle/>
        <a:p>
          <a:r>
            <a:rPr lang="en-US" dirty="0" smtClean="0"/>
            <a:t>Poor standing in ATM-queues</a:t>
          </a:r>
          <a:endParaRPr lang="en-US" dirty="0"/>
        </a:p>
      </dgm:t>
    </dgm:pt>
    <dgm:pt modelId="{94E21016-62F7-4472-996C-8648EC68912F}" type="parTrans" cxnId="{12E8450C-3158-416A-A7A7-95B90A5EB0A4}">
      <dgm:prSet/>
      <dgm:spPr/>
      <dgm:t>
        <a:bodyPr/>
        <a:lstStyle/>
        <a:p>
          <a:endParaRPr lang="en-US"/>
        </a:p>
      </dgm:t>
    </dgm:pt>
    <dgm:pt modelId="{D4D9C286-4097-4804-9D45-BC7E0EC8FD1F}" type="sibTrans" cxnId="{12E8450C-3158-416A-A7A7-95B90A5EB0A4}">
      <dgm:prSet/>
      <dgm:spPr/>
      <dgm:t>
        <a:bodyPr/>
        <a:lstStyle/>
        <a:p>
          <a:endParaRPr lang="en-US"/>
        </a:p>
      </dgm:t>
    </dgm:pt>
    <dgm:pt modelId="{851531EA-F593-424D-BAA0-80425A92CA3D}" type="pres">
      <dgm:prSet presAssocID="{6D4F494E-3784-467A-AAD9-6B1BDF0B389F}" presName="Name0" presStyleCnt="0">
        <dgm:presLayoutVars>
          <dgm:dir/>
          <dgm:resizeHandles val="exact"/>
        </dgm:presLayoutVars>
      </dgm:prSet>
      <dgm:spPr/>
    </dgm:pt>
    <dgm:pt modelId="{4A9FCD95-F9DB-4E9D-A41F-933FC8DEE0CA}" type="pres">
      <dgm:prSet presAssocID="{6D4F494E-3784-467A-AAD9-6B1BDF0B389F}" presName="arrow" presStyleLbl="bgShp" presStyleIdx="0" presStyleCnt="1"/>
      <dgm:spPr/>
    </dgm:pt>
    <dgm:pt modelId="{85F476B2-4564-4D72-95F2-4B65BDDDA9CE}" type="pres">
      <dgm:prSet presAssocID="{6D4F494E-3784-467A-AAD9-6B1BDF0B389F}" presName="points" presStyleCnt="0"/>
      <dgm:spPr/>
    </dgm:pt>
    <dgm:pt modelId="{FE0BE8C4-7A6C-4924-A5BB-60EE5D2A1BFD}" type="pres">
      <dgm:prSet presAssocID="{95BB8452-2268-4D14-9343-C37E11540740}" presName="compositeA" presStyleCnt="0"/>
      <dgm:spPr/>
    </dgm:pt>
    <dgm:pt modelId="{EA16E8BB-6662-4021-B294-72A025307FFD}" type="pres">
      <dgm:prSet presAssocID="{95BB8452-2268-4D14-9343-C37E11540740}" presName="text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0D62-ADFC-4AE2-8DCA-9B1E965E45D0}" type="pres">
      <dgm:prSet presAssocID="{95BB8452-2268-4D14-9343-C37E11540740}" presName="circleA" presStyleLbl="node1" presStyleIdx="0" presStyleCnt="2"/>
      <dgm:spPr/>
    </dgm:pt>
    <dgm:pt modelId="{2F8133CC-9D4C-474C-926A-92216662C81B}" type="pres">
      <dgm:prSet presAssocID="{95BB8452-2268-4D14-9343-C37E11540740}" presName="spaceA" presStyleCnt="0"/>
      <dgm:spPr/>
    </dgm:pt>
    <dgm:pt modelId="{6CF0A7C2-5A95-48A7-9F58-67668F844B1B}" type="pres">
      <dgm:prSet presAssocID="{F174F043-B54F-40E4-A20A-6D59D772DAC2}" presName="space" presStyleCnt="0"/>
      <dgm:spPr/>
    </dgm:pt>
    <dgm:pt modelId="{37CA4321-F652-4686-99CA-CCCAD1CA4A6E}" type="pres">
      <dgm:prSet presAssocID="{2A5126DA-A303-4A23-B18A-FB469FAD1F92}" presName="compositeB" presStyleCnt="0"/>
      <dgm:spPr/>
    </dgm:pt>
    <dgm:pt modelId="{9610F9B3-B33F-4409-B388-3183CA9AE03A}" type="pres">
      <dgm:prSet presAssocID="{2A5126DA-A303-4A23-B18A-FB469FAD1F92}" presName="text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0DA6F-2AC3-4EF3-8C46-048D3FE26733}" type="pres">
      <dgm:prSet presAssocID="{2A5126DA-A303-4A23-B18A-FB469FAD1F92}" presName="circleB" presStyleLbl="node1" presStyleIdx="1" presStyleCnt="2"/>
      <dgm:spPr/>
    </dgm:pt>
    <dgm:pt modelId="{52A309A2-C3A3-44C3-BF5E-AA5E35641635}" type="pres">
      <dgm:prSet presAssocID="{2A5126DA-A303-4A23-B18A-FB469FAD1F92}" presName="spaceB" presStyleCnt="0"/>
      <dgm:spPr/>
    </dgm:pt>
  </dgm:ptLst>
  <dgm:cxnLst>
    <dgm:cxn modelId="{E354C746-95D5-419F-B421-282C2BA2F65F}" type="presOf" srcId="{95BB8452-2268-4D14-9343-C37E11540740}" destId="{EA16E8BB-6662-4021-B294-72A025307FFD}" srcOrd="0" destOrd="0" presId="urn:microsoft.com/office/officeart/2005/8/layout/hProcess11"/>
    <dgm:cxn modelId="{14EF7AA4-FFDA-4D7B-96AB-373F17CA1241}" srcId="{6D4F494E-3784-467A-AAD9-6B1BDF0B389F}" destId="{95BB8452-2268-4D14-9343-C37E11540740}" srcOrd="0" destOrd="0" parTransId="{C31B7E4A-C44B-452F-8E97-C3AC1C89DA1D}" sibTransId="{F174F043-B54F-40E4-A20A-6D59D772DAC2}"/>
    <dgm:cxn modelId="{62764436-AE79-4494-AAF9-0E18D96653E3}" type="presOf" srcId="{6D4F494E-3784-467A-AAD9-6B1BDF0B389F}" destId="{851531EA-F593-424D-BAA0-80425A92CA3D}" srcOrd="0" destOrd="0" presId="urn:microsoft.com/office/officeart/2005/8/layout/hProcess11"/>
    <dgm:cxn modelId="{F3EB38B8-4880-4068-BCE8-0AE5E538C4ED}" type="presOf" srcId="{2A5126DA-A303-4A23-B18A-FB469FAD1F92}" destId="{9610F9B3-B33F-4409-B388-3183CA9AE03A}" srcOrd="0" destOrd="0" presId="urn:microsoft.com/office/officeart/2005/8/layout/hProcess11"/>
    <dgm:cxn modelId="{12E8450C-3158-416A-A7A7-95B90A5EB0A4}" srcId="{6D4F494E-3784-467A-AAD9-6B1BDF0B389F}" destId="{2A5126DA-A303-4A23-B18A-FB469FAD1F92}" srcOrd="1" destOrd="0" parTransId="{94E21016-62F7-4472-996C-8648EC68912F}" sibTransId="{D4D9C286-4097-4804-9D45-BC7E0EC8FD1F}"/>
    <dgm:cxn modelId="{673611AF-2F51-4AFC-AFBF-D657BFAD5725}" type="presParOf" srcId="{851531EA-F593-424D-BAA0-80425A92CA3D}" destId="{4A9FCD95-F9DB-4E9D-A41F-933FC8DEE0CA}" srcOrd="0" destOrd="0" presId="urn:microsoft.com/office/officeart/2005/8/layout/hProcess11"/>
    <dgm:cxn modelId="{150BAF6C-995C-4E07-A7B3-065C120D4113}" type="presParOf" srcId="{851531EA-F593-424D-BAA0-80425A92CA3D}" destId="{85F476B2-4564-4D72-95F2-4B65BDDDA9CE}" srcOrd="1" destOrd="0" presId="urn:microsoft.com/office/officeart/2005/8/layout/hProcess11"/>
    <dgm:cxn modelId="{27DB78C8-80A4-4090-8E0E-A108EBCABC3D}" type="presParOf" srcId="{85F476B2-4564-4D72-95F2-4B65BDDDA9CE}" destId="{FE0BE8C4-7A6C-4924-A5BB-60EE5D2A1BFD}" srcOrd="0" destOrd="0" presId="urn:microsoft.com/office/officeart/2005/8/layout/hProcess11"/>
    <dgm:cxn modelId="{DBB509D3-5AF9-4EB1-83BF-3DFF4981071E}" type="presParOf" srcId="{FE0BE8C4-7A6C-4924-A5BB-60EE5D2A1BFD}" destId="{EA16E8BB-6662-4021-B294-72A025307FFD}" srcOrd="0" destOrd="0" presId="urn:microsoft.com/office/officeart/2005/8/layout/hProcess11"/>
    <dgm:cxn modelId="{B4FEBF73-4A3C-4DF1-9AC5-FF67790E6B0E}" type="presParOf" srcId="{FE0BE8C4-7A6C-4924-A5BB-60EE5D2A1BFD}" destId="{761F0D62-ADFC-4AE2-8DCA-9B1E965E45D0}" srcOrd="1" destOrd="0" presId="urn:microsoft.com/office/officeart/2005/8/layout/hProcess11"/>
    <dgm:cxn modelId="{A3E153F8-AC1A-47ED-BC4E-CFFC31EE1893}" type="presParOf" srcId="{FE0BE8C4-7A6C-4924-A5BB-60EE5D2A1BFD}" destId="{2F8133CC-9D4C-474C-926A-92216662C81B}" srcOrd="2" destOrd="0" presId="urn:microsoft.com/office/officeart/2005/8/layout/hProcess11"/>
    <dgm:cxn modelId="{608F8921-8E57-460F-9213-0D4F703C0B44}" type="presParOf" srcId="{85F476B2-4564-4D72-95F2-4B65BDDDA9CE}" destId="{6CF0A7C2-5A95-48A7-9F58-67668F844B1B}" srcOrd="1" destOrd="0" presId="urn:microsoft.com/office/officeart/2005/8/layout/hProcess11"/>
    <dgm:cxn modelId="{EB5D3031-2284-4CEF-AC8D-7DB491C36CA8}" type="presParOf" srcId="{85F476B2-4564-4D72-95F2-4B65BDDDA9CE}" destId="{37CA4321-F652-4686-99CA-CCCAD1CA4A6E}" srcOrd="2" destOrd="0" presId="urn:microsoft.com/office/officeart/2005/8/layout/hProcess11"/>
    <dgm:cxn modelId="{1482F6CD-781A-49B7-95A5-3B265BD0E2F4}" type="presParOf" srcId="{37CA4321-F652-4686-99CA-CCCAD1CA4A6E}" destId="{9610F9B3-B33F-4409-B388-3183CA9AE03A}" srcOrd="0" destOrd="0" presId="urn:microsoft.com/office/officeart/2005/8/layout/hProcess11"/>
    <dgm:cxn modelId="{B8640ACC-DC98-475E-8E74-46CE2684D159}" type="presParOf" srcId="{37CA4321-F652-4686-99CA-CCCAD1CA4A6E}" destId="{6AC0DA6F-2AC3-4EF3-8C46-048D3FE26733}" srcOrd="1" destOrd="0" presId="urn:microsoft.com/office/officeart/2005/8/layout/hProcess11"/>
    <dgm:cxn modelId="{ED0782BE-EC2F-49BF-91C8-E7A3E27E40A3}" type="presParOf" srcId="{37CA4321-F652-4686-99CA-CCCAD1CA4A6E}" destId="{52A309A2-C3A3-44C3-BF5E-AA5E3564163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4F494E-3784-467A-AAD9-6B1BDF0B389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5BB8452-2268-4D14-9343-C37E11540740}">
      <dgm:prSet phldrT="[Text]"/>
      <dgm:spPr/>
      <dgm:t>
        <a:bodyPr/>
        <a:lstStyle/>
        <a:p>
          <a:r>
            <a:rPr lang="en-US" dirty="0" smtClean="0"/>
            <a:t>Private sector</a:t>
          </a:r>
          <a:endParaRPr lang="en-US" dirty="0"/>
        </a:p>
      </dgm:t>
    </dgm:pt>
    <dgm:pt modelId="{C31B7E4A-C44B-452F-8E97-C3AC1C89DA1D}" type="parTrans" cxnId="{14EF7AA4-FFDA-4D7B-96AB-373F17CA1241}">
      <dgm:prSet/>
      <dgm:spPr/>
      <dgm:t>
        <a:bodyPr/>
        <a:lstStyle/>
        <a:p>
          <a:endParaRPr lang="en-US"/>
        </a:p>
      </dgm:t>
    </dgm:pt>
    <dgm:pt modelId="{F174F043-B54F-40E4-A20A-6D59D772DAC2}" type="sibTrans" cxnId="{14EF7AA4-FFDA-4D7B-96AB-373F17CA1241}">
      <dgm:prSet/>
      <dgm:spPr/>
      <dgm:t>
        <a:bodyPr/>
        <a:lstStyle/>
        <a:p>
          <a:endParaRPr lang="en-US"/>
        </a:p>
      </dgm:t>
    </dgm:pt>
    <dgm:pt modelId="{000A90CD-1B30-4D46-82D5-B0A44B9536DC}">
      <dgm:prSet phldrT="[Text]"/>
      <dgm:spPr/>
      <dgm:t>
        <a:bodyPr/>
        <a:lstStyle/>
        <a:p>
          <a:r>
            <a:rPr lang="en-US" dirty="0" smtClean="0"/>
            <a:t>Public sector (Govt)</a:t>
          </a:r>
          <a:endParaRPr lang="en-US" dirty="0"/>
        </a:p>
      </dgm:t>
    </dgm:pt>
    <dgm:pt modelId="{5B86548D-365E-4F00-8CAE-CB696B81CD3D}" type="parTrans" cxnId="{E9A01C12-AE13-444F-8525-5575EB802E45}">
      <dgm:prSet/>
      <dgm:spPr/>
      <dgm:t>
        <a:bodyPr/>
        <a:lstStyle/>
        <a:p>
          <a:endParaRPr lang="en-US"/>
        </a:p>
      </dgm:t>
    </dgm:pt>
    <dgm:pt modelId="{FE31181F-B8C8-4602-BC0F-960967C97638}" type="sibTrans" cxnId="{E9A01C12-AE13-444F-8525-5575EB802E45}">
      <dgm:prSet/>
      <dgm:spPr/>
      <dgm:t>
        <a:bodyPr/>
        <a:lstStyle/>
        <a:p>
          <a:endParaRPr lang="en-US"/>
        </a:p>
      </dgm:t>
    </dgm:pt>
    <dgm:pt modelId="{B47E1A76-9320-4055-BB1E-00E6B823E8AF}">
      <dgm:prSet phldrT="[Text]"/>
      <dgm:spPr/>
      <dgm:t>
        <a:bodyPr/>
        <a:lstStyle/>
        <a:p>
          <a:r>
            <a:rPr lang="en-US" dirty="0" smtClean="0"/>
            <a:t>More service, excise, VAT, GST registration</a:t>
          </a:r>
          <a:endParaRPr lang="en-US" dirty="0"/>
        </a:p>
      </dgm:t>
    </dgm:pt>
    <dgm:pt modelId="{14276C89-302C-45ED-A29E-314198C2CFBE}" type="parTrans" cxnId="{BF400967-CDBA-496C-9B37-24A071816A49}">
      <dgm:prSet/>
      <dgm:spPr/>
      <dgm:t>
        <a:bodyPr/>
        <a:lstStyle/>
        <a:p>
          <a:endParaRPr lang="en-US"/>
        </a:p>
      </dgm:t>
    </dgm:pt>
    <dgm:pt modelId="{276D2B3D-6C8D-45CB-AC14-425E86D3B965}" type="sibTrans" cxnId="{BF400967-CDBA-496C-9B37-24A071816A49}">
      <dgm:prSet/>
      <dgm:spPr/>
      <dgm:t>
        <a:bodyPr/>
        <a:lstStyle/>
        <a:p>
          <a:endParaRPr lang="en-US"/>
        </a:p>
      </dgm:t>
    </dgm:pt>
    <dgm:pt modelId="{851531EA-F593-424D-BAA0-80425A92CA3D}" type="pres">
      <dgm:prSet presAssocID="{6D4F494E-3784-467A-AAD9-6B1BDF0B389F}" presName="Name0" presStyleCnt="0">
        <dgm:presLayoutVars>
          <dgm:dir/>
          <dgm:resizeHandles val="exact"/>
        </dgm:presLayoutVars>
      </dgm:prSet>
      <dgm:spPr/>
    </dgm:pt>
    <dgm:pt modelId="{4A9FCD95-F9DB-4E9D-A41F-933FC8DEE0CA}" type="pres">
      <dgm:prSet presAssocID="{6D4F494E-3784-467A-AAD9-6B1BDF0B389F}" presName="arrow" presStyleLbl="bgShp" presStyleIdx="0" presStyleCnt="1"/>
      <dgm:spPr/>
    </dgm:pt>
    <dgm:pt modelId="{85F476B2-4564-4D72-95F2-4B65BDDDA9CE}" type="pres">
      <dgm:prSet presAssocID="{6D4F494E-3784-467A-AAD9-6B1BDF0B389F}" presName="points" presStyleCnt="0"/>
      <dgm:spPr/>
    </dgm:pt>
    <dgm:pt modelId="{FE0BE8C4-7A6C-4924-A5BB-60EE5D2A1BFD}" type="pres">
      <dgm:prSet presAssocID="{95BB8452-2268-4D14-9343-C37E11540740}" presName="compositeA" presStyleCnt="0"/>
      <dgm:spPr/>
    </dgm:pt>
    <dgm:pt modelId="{EA16E8BB-6662-4021-B294-72A025307FFD}" type="pres">
      <dgm:prSet presAssocID="{95BB8452-2268-4D14-9343-C37E11540740}" presName="text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0D62-ADFC-4AE2-8DCA-9B1E965E45D0}" type="pres">
      <dgm:prSet presAssocID="{95BB8452-2268-4D14-9343-C37E11540740}" presName="circleA" presStyleLbl="node1" presStyleIdx="0" presStyleCnt="2"/>
      <dgm:spPr/>
    </dgm:pt>
    <dgm:pt modelId="{2F8133CC-9D4C-474C-926A-92216662C81B}" type="pres">
      <dgm:prSet presAssocID="{95BB8452-2268-4D14-9343-C37E11540740}" presName="spaceA" presStyleCnt="0"/>
      <dgm:spPr/>
    </dgm:pt>
    <dgm:pt modelId="{6CF0A7C2-5A95-48A7-9F58-67668F844B1B}" type="pres">
      <dgm:prSet presAssocID="{F174F043-B54F-40E4-A20A-6D59D772DAC2}" presName="space" presStyleCnt="0"/>
      <dgm:spPr/>
    </dgm:pt>
    <dgm:pt modelId="{37F5AD1F-0149-415D-9FF7-1241BABBB740}" type="pres">
      <dgm:prSet presAssocID="{000A90CD-1B30-4D46-82D5-B0A44B9536DC}" presName="compositeB" presStyleCnt="0"/>
      <dgm:spPr/>
    </dgm:pt>
    <dgm:pt modelId="{8D6B5EDB-DB10-4095-82EB-C47F024A5344}" type="pres">
      <dgm:prSet presAssocID="{000A90CD-1B30-4D46-82D5-B0A44B9536DC}" presName="text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9D5DF-F3DD-4DA0-B62E-21207614CBBE}" type="pres">
      <dgm:prSet presAssocID="{000A90CD-1B30-4D46-82D5-B0A44B9536DC}" presName="circleB" presStyleLbl="node1" presStyleIdx="1" presStyleCnt="2"/>
      <dgm:spPr/>
    </dgm:pt>
    <dgm:pt modelId="{317B8C38-90F4-4A6B-B804-501779BB2E87}" type="pres">
      <dgm:prSet presAssocID="{000A90CD-1B30-4D46-82D5-B0A44B9536DC}" presName="spaceB" presStyleCnt="0"/>
      <dgm:spPr/>
    </dgm:pt>
  </dgm:ptLst>
  <dgm:cxnLst>
    <dgm:cxn modelId="{E354C746-95D5-419F-B421-282C2BA2F65F}" type="presOf" srcId="{95BB8452-2268-4D14-9343-C37E11540740}" destId="{EA16E8BB-6662-4021-B294-72A025307FFD}" srcOrd="0" destOrd="0" presId="urn:microsoft.com/office/officeart/2005/8/layout/hProcess11"/>
    <dgm:cxn modelId="{E9A01C12-AE13-444F-8525-5575EB802E45}" srcId="{6D4F494E-3784-467A-AAD9-6B1BDF0B389F}" destId="{000A90CD-1B30-4D46-82D5-B0A44B9536DC}" srcOrd="1" destOrd="0" parTransId="{5B86548D-365E-4F00-8CAE-CB696B81CD3D}" sibTransId="{FE31181F-B8C8-4602-BC0F-960967C97638}"/>
    <dgm:cxn modelId="{14EF7AA4-FFDA-4D7B-96AB-373F17CA1241}" srcId="{6D4F494E-3784-467A-AAD9-6B1BDF0B389F}" destId="{95BB8452-2268-4D14-9343-C37E11540740}" srcOrd="0" destOrd="0" parTransId="{C31B7E4A-C44B-452F-8E97-C3AC1C89DA1D}" sibTransId="{F174F043-B54F-40E4-A20A-6D59D772DAC2}"/>
    <dgm:cxn modelId="{62764436-AE79-4494-AAF9-0E18D96653E3}" type="presOf" srcId="{6D4F494E-3784-467A-AAD9-6B1BDF0B389F}" destId="{851531EA-F593-424D-BAA0-80425A92CA3D}" srcOrd="0" destOrd="0" presId="urn:microsoft.com/office/officeart/2005/8/layout/hProcess11"/>
    <dgm:cxn modelId="{99F2F487-5183-4BE2-904D-2FEF8AA8A3AD}" type="presOf" srcId="{000A90CD-1B30-4D46-82D5-B0A44B9536DC}" destId="{8D6B5EDB-DB10-4095-82EB-C47F024A5344}" srcOrd="0" destOrd="0" presId="urn:microsoft.com/office/officeart/2005/8/layout/hProcess11"/>
    <dgm:cxn modelId="{909F433C-DF57-42B2-9420-CC54A7F3F425}" type="presOf" srcId="{B47E1A76-9320-4055-BB1E-00E6B823E8AF}" destId="{EA16E8BB-6662-4021-B294-72A025307FFD}" srcOrd="0" destOrd="1" presId="urn:microsoft.com/office/officeart/2005/8/layout/hProcess11"/>
    <dgm:cxn modelId="{BF400967-CDBA-496C-9B37-24A071816A49}" srcId="{95BB8452-2268-4D14-9343-C37E11540740}" destId="{B47E1A76-9320-4055-BB1E-00E6B823E8AF}" srcOrd="0" destOrd="0" parTransId="{14276C89-302C-45ED-A29E-314198C2CFBE}" sibTransId="{276D2B3D-6C8D-45CB-AC14-425E86D3B965}"/>
    <dgm:cxn modelId="{673611AF-2F51-4AFC-AFBF-D657BFAD5725}" type="presParOf" srcId="{851531EA-F593-424D-BAA0-80425A92CA3D}" destId="{4A9FCD95-F9DB-4E9D-A41F-933FC8DEE0CA}" srcOrd="0" destOrd="0" presId="urn:microsoft.com/office/officeart/2005/8/layout/hProcess11"/>
    <dgm:cxn modelId="{150BAF6C-995C-4E07-A7B3-065C120D4113}" type="presParOf" srcId="{851531EA-F593-424D-BAA0-80425A92CA3D}" destId="{85F476B2-4564-4D72-95F2-4B65BDDDA9CE}" srcOrd="1" destOrd="0" presId="urn:microsoft.com/office/officeart/2005/8/layout/hProcess11"/>
    <dgm:cxn modelId="{27DB78C8-80A4-4090-8E0E-A108EBCABC3D}" type="presParOf" srcId="{85F476B2-4564-4D72-95F2-4B65BDDDA9CE}" destId="{FE0BE8C4-7A6C-4924-A5BB-60EE5D2A1BFD}" srcOrd="0" destOrd="0" presId="urn:microsoft.com/office/officeart/2005/8/layout/hProcess11"/>
    <dgm:cxn modelId="{DBB509D3-5AF9-4EB1-83BF-3DFF4981071E}" type="presParOf" srcId="{FE0BE8C4-7A6C-4924-A5BB-60EE5D2A1BFD}" destId="{EA16E8BB-6662-4021-B294-72A025307FFD}" srcOrd="0" destOrd="0" presId="urn:microsoft.com/office/officeart/2005/8/layout/hProcess11"/>
    <dgm:cxn modelId="{B4FEBF73-4A3C-4DF1-9AC5-FF67790E6B0E}" type="presParOf" srcId="{FE0BE8C4-7A6C-4924-A5BB-60EE5D2A1BFD}" destId="{761F0D62-ADFC-4AE2-8DCA-9B1E965E45D0}" srcOrd="1" destOrd="0" presId="urn:microsoft.com/office/officeart/2005/8/layout/hProcess11"/>
    <dgm:cxn modelId="{A3E153F8-AC1A-47ED-BC4E-CFFC31EE1893}" type="presParOf" srcId="{FE0BE8C4-7A6C-4924-A5BB-60EE5D2A1BFD}" destId="{2F8133CC-9D4C-474C-926A-92216662C81B}" srcOrd="2" destOrd="0" presId="urn:microsoft.com/office/officeart/2005/8/layout/hProcess11"/>
    <dgm:cxn modelId="{4A0FA3CC-0D70-452B-8E40-4B2960C704AE}" type="presParOf" srcId="{85F476B2-4564-4D72-95F2-4B65BDDDA9CE}" destId="{6CF0A7C2-5A95-48A7-9F58-67668F844B1B}" srcOrd="1" destOrd="0" presId="urn:microsoft.com/office/officeart/2005/8/layout/hProcess11"/>
    <dgm:cxn modelId="{8D3C3716-0E04-4451-B17C-3DCB63A54EDC}" type="presParOf" srcId="{85F476B2-4564-4D72-95F2-4B65BDDDA9CE}" destId="{37F5AD1F-0149-415D-9FF7-1241BABBB740}" srcOrd="2" destOrd="0" presId="urn:microsoft.com/office/officeart/2005/8/layout/hProcess11"/>
    <dgm:cxn modelId="{30AFF7BA-5660-4D74-B966-A20ECB7E2CC3}" type="presParOf" srcId="{37F5AD1F-0149-415D-9FF7-1241BABBB740}" destId="{8D6B5EDB-DB10-4095-82EB-C47F024A5344}" srcOrd="0" destOrd="0" presId="urn:microsoft.com/office/officeart/2005/8/layout/hProcess11"/>
    <dgm:cxn modelId="{3CBC85B7-A4EC-4F28-8154-9C63953B2159}" type="presParOf" srcId="{37F5AD1F-0149-415D-9FF7-1241BABBB740}" destId="{B599D5DF-F3DD-4DA0-B62E-21207614CBBE}" srcOrd="1" destOrd="0" presId="urn:microsoft.com/office/officeart/2005/8/layout/hProcess11"/>
    <dgm:cxn modelId="{C34552C5-7B6A-415E-B087-922782ED788B}" type="presParOf" srcId="{37F5AD1F-0149-415D-9FF7-1241BABBB740}" destId="{317B8C38-90F4-4A6B-B804-501779BB2E8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39B062E-FB34-41F1-B692-BC812E03BF1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D10A80-C84A-4BC3-9C44-FCCF3A3C17F6}">
      <dgm:prSet phldrT="[Text]"/>
      <dgm:spPr/>
      <dgm:t>
        <a:bodyPr/>
        <a:lstStyle/>
        <a:p>
          <a:r>
            <a:rPr lang="en-US" dirty="0" smtClean="0"/>
            <a:t>impact</a:t>
          </a:r>
          <a:endParaRPr lang="en-US" dirty="0"/>
        </a:p>
      </dgm:t>
    </dgm:pt>
    <dgm:pt modelId="{A4EFDDB9-B1DC-469F-A366-4A71C1DDB18B}" type="parTrans" cxnId="{533A6E0F-DEB6-410E-97F1-A5D985A50E26}">
      <dgm:prSet/>
      <dgm:spPr/>
      <dgm:t>
        <a:bodyPr/>
        <a:lstStyle/>
        <a:p>
          <a:endParaRPr lang="en-US"/>
        </a:p>
      </dgm:t>
    </dgm:pt>
    <dgm:pt modelId="{47353B31-E0D5-467C-9C1A-51530E4BC985}" type="sibTrans" cxnId="{533A6E0F-DEB6-410E-97F1-A5D985A50E26}">
      <dgm:prSet/>
      <dgm:spPr/>
      <dgm:t>
        <a:bodyPr/>
        <a:lstStyle/>
        <a:p>
          <a:endParaRPr lang="en-US"/>
        </a:p>
      </dgm:t>
    </dgm:pt>
    <dgm:pt modelId="{18AA2A50-DB79-4214-841D-4F191698B350}">
      <dgm:prSet phldrT="[Text]"/>
      <dgm:spPr/>
      <dgm:t>
        <a:bodyPr/>
        <a:lstStyle/>
        <a:p>
          <a:r>
            <a:rPr lang="en-US" dirty="0" smtClean="0"/>
            <a:t>Short</a:t>
          </a:r>
          <a:endParaRPr lang="en-US" dirty="0"/>
        </a:p>
      </dgm:t>
    </dgm:pt>
    <dgm:pt modelId="{9CB1D0F7-6EFF-46FE-9233-AAFCFD83C95F}" type="parTrans" cxnId="{11E8C290-DCE1-4D60-B277-32A075686F57}">
      <dgm:prSet/>
      <dgm:spPr/>
      <dgm:t>
        <a:bodyPr/>
        <a:lstStyle/>
        <a:p>
          <a:endParaRPr lang="en-US"/>
        </a:p>
      </dgm:t>
    </dgm:pt>
    <dgm:pt modelId="{C1DB0613-B5D8-45F4-B384-9A77ED0573B9}" type="sibTrans" cxnId="{11E8C290-DCE1-4D60-B277-32A075686F57}">
      <dgm:prSet/>
      <dgm:spPr/>
      <dgm:t>
        <a:bodyPr/>
        <a:lstStyle/>
        <a:p>
          <a:endParaRPr lang="en-US"/>
        </a:p>
      </dgm:t>
    </dgm:pt>
    <dgm:pt modelId="{D3C150E3-74D5-4DF8-9ACD-119B5FC0D1C5}">
      <dgm:prSet phldrT="[Text]"/>
      <dgm:spPr/>
      <dgm:t>
        <a:bodyPr/>
        <a:lstStyle/>
        <a:p>
          <a:r>
            <a:rPr lang="en-US" dirty="0" smtClean="0"/>
            <a:t>Long</a:t>
          </a:r>
          <a:endParaRPr lang="en-US" dirty="0"/>
        </a:p>
      </dgm:t>
    </dgm:pt>
    <dgm:pt modelId="{EBB86F97-92C5-4843-A28D-22834D1A531E}" type="parTrans" cxnId="{203C07A4-813A-4C50-B85A-6C098BDE8EB2}">
      <dgm:prSet/>
      <dgm:spPr/>
      <dgm:t>
        <a:bodyPr/>
        <a:lstStyle/>
        <a:p>
          <a:endParaRPr lang="en-US"/>
        </a:p>
      </dgm:t>
    </dgm:pt>
    <dgm:pt modelId="{0FD911E8-227B-46B5-BD07-7E9C7748912C}" type="sibTrans" cxnId="{203C07A4-813A-4C50-B85A-6C098BDE8EB2}">
      <dgm:prSet/>
      <dgm:spPr/>
      <dgm:t>
        <a:bodyPr/>
        <a:lstStyle/>
        <a:p>
          <a:endParaRPr lang="en-US"/>
        </a:p>
      </dgm:t>
    </dgm:pt>
    <dgm:pt modelId="{92EED4BE-6EDF-4C46-A510-DAF1A4355B05}">
      <dgm:prSet phldrT="[Text]"/>
      <dgm:spPr/>
      <dgm:t>
        <a:bodyPr/>
        <a:lstStyle/>
        <a:p>
          <a:r>
            <a:rPr lang="en-US" dirty="0" smtClean="0"/>
            <a:t>Banking</a:t>
          </a:r>
          <a:endParaRPr lang="en-US" dirty="0"/>
        </a:p>
      </dgm:t>
    </dgm:pt>
    <dgm:pt modelId="{EE0FEC4E-EC85-4690-B4C7-E326316EE97B}" type="parTrans" cxnId="{8B790C98-1BFC-4049-8440-7A4134EF2AC5}">
      <dgm:prSet/>
      <dgm:spPr/>
      <dgm:t>
        <a:bodyPr/>
        <a:lstStyle/>
        <a:p>
          <a:endParaRPr lang="en-US"/>
        </a:p>
      </dgm:t>
    </dgm:pt>
    <dgm:pt modelId="{48626FDE-1BAA-4562-B383-750D3C4DB7EE}" type="sibTrans" cxnId="{8B790C98-1BFC-4049-8440-7A4134EF2AC5}">
      <dgm:prSet/>
      <dgm:spPr/>
      <dgm:t>
        <a:bodyPr/>
        <a:lstStyle/>
        <a:p>
          <a:endParaRPr lang="en-US"/>
        </a:p>
      </dgm:t>
    </dgm:pt>
    <dgm:pt modelId="{7FD372E8-A175-467F-BC39-ABF05AFDF02C}">
      <dgm:prSet phldrT="[Text]"/>
      <dgm:spPr/>
      <dgm:t>
        <a:bodyPr/>
        <a:lstStyle/>
        <a:p>
          <a:r>
            <a:rPr lang="en-US" dirty="0" smtClean="0"/>
            <a:t>Lending interest ▼</a:t>
          </a:r>
          <a:endParaRPr lang="en-US" dirty="0"/>
        </a:p>
      </dgm:t>
    </dgm:pt>
    <dgm:pt modelId="{41EBCE1F-1E4B-43EB-AE78-7EC9549E7E98}" type="parTrans" cxnId="{A1C04E74-629E-4755-99A9-0D9BB3B60550}">
      <dgm:prSet/>
      <dgm:spPr/>
      <dgm:t>
        <a:bodyPr/>
        <a:lstStyle/>
        <a:p>
          <a:endParaRPr lang="en-US"/>
        </a:p>
      </dgm:t>
    </dgm:pt>
    <dgm:pt modelId="{753575F4-C937-463B-A54B-869B680DCBA5}" type="sibTrans" cxnId="{A1C04E74-629E-4755-99A9-0D9BB3B60550}">
      <dgm:prSet/>
      <dgm:spPr/>
      <dgm:t>
        <a:bodyPr/>
        <a:lstStyle/>
        <a:p>
          <a:endParaRPr lang="en-US"/>
        </a:p>
      </dgm:t>
    </dgm:pt>
    <dgm:pt modelId="{6B5CC91A-D3DD-4C33-A920-42315DC08EB5}">
      <dgm:prSet phldrT="[Text]"/>
      <dgm:spPr/>
      <dgm:t>
        <a:bodyPr/>
        <a:lstStyle/>
        <a:p>
          <a:r>
            <a:rPr lang="en-US" dirty="0" smtClean="0"/>
            <a:t>Wealth</a:t>
          </a:r>
          <a:endParaRPr lang="en-US" dirty="0"/>
        </a:p>
      </dgm:t>
    </dgm:pt>
    <dgm:pt modelId="{A794CDBA-477B-49A5-9BBF-414E1754B892}" type="parTrans" cxnId="{C2A7D256-AEAA-4DC0-9E32-F4D20449B6B8}">
      <dgm:prSet/>
      <dgm:spPr/>
      <dgm:t>
        <a:bodyPr/>
        <a:lstStyle/>
        <a:p>
          <a:endParaRPr lang="en-US"/>
        </a:p>
      </dgm:t>
    </dgm:pt>
    <dgm:pt modelId="{161952C8-7DC3-403D-9AF0-341033A8CB69}" type="sibTrans" cxnId="{C2A7D256-AEAA-4DC0-9E32-F4D20449B6B8}">
      <dgm:prSet/>
      <dgm:spPr/>
      <dgm:t>
        <a:bodyPr/>
        <a:lstStyle/>
        <a:p>
          <a:endParaRPr lang="en-US"/>
        </a:p>
      </dgm:t>
    </dgm:pt>
    <dgm:pt modelId="{07576B28-EFB8-42E2-847A-131C13F1454D}">
      <dgm:prSet phldrT="[Text]"/>
      <dgm:spPr/>
      <dgm:t>
        <a:bodyPr/>
        <a:lstStyle/>
        <a:p>
          <a:r>
            <a:rPr lang="en-US" dirty="0" err="1" smtClean="0"/>
            <a:t>Pvt</a:t>
          </a:r>
          <a:r>
            <a:rPr lang="en-US" dirty="0" smtClean="0"/>
            <a:t> wealth: Real estate price ▼</a:t>
          </a:r>
          <a:endParaRPr lang="en-US" dirty="0"/>
        </a:p>
      </dgm:t>
    </dgm:pt>
    <dgm:pt modelId="{8AA58BC7-93FF-4158-ABA9-B7921C6567A1}" type="parTrans" cxnId="{D85DDD26-5FDC-4701-9E51-25A05BCF7EF7}">
      <dgm:prSet/>
      <dgm:spPr/>
      <dgm:t>
        <a:bodyPr/>
        <a:lstStyle/>
        <a:p>
          <a:endParaRPr lang="en-US"/>
        </a:p>
      </dgm:t>
    </dgm:pt>
    <dgm:pt modelId="{E2E26095-2A13-4E9F-A6AB-87FDC6FBD801}" type="sibTrans" cxnId="{D85DDD26-5FDC-4701-9E51-25A05BCF7EF7}">
      <dgm:prSet/>
      <dgm:spPr/>
      <dgm:t>
        <a:bodyPr/>
        <a:lstStyle/>
        <a:p>
          <a:endParaRPr lang="en-US"/>
        </a:p>
      </dgm:t>
    </dgm:pt>
    <dgm:pt modelId="{76DD13A0-15BD-4F4D-ACB6-268DAEEB7B30}">
      <dgm:prSet phldrT="[Text]"/>
      <dgm:spPr/>
      <dgm:t>
        <a:bodyPr/>
        <a:lstStyle/>
        <a:p>
          <a:r>
            <a:rPr lang="en-US" dirty="0" smtClean="0"/>
            <a:t>Deposit interest ▼</a:t>
          </a:r>
          <a:endParaRPr lang="en-US" dirty="0"/>
        </a:p>
      </dgm:t>
    </dgm:pt>
    <dgm:pt modelId="{FA2BE6C2-146F-4100-ADBD-A6FE82398DD9}" type="parTrans" cxnId="{852B5E63-8508-4E1B-953B-50AD775FCA89}">
      <dgm:prSet/>
      <dgm:spPr/>
      <dgm:t>
        <a:bodyPr/>
        <a:lstStyle/>
        <a:p>
          <a:endParaRPr lang="en-US"/>
        </a:p>
      </dgm:t>
    </dgm:pt>
    <dgm:pt modelId="{E806FE90-08C9-4318-8867-B0D5D96B480B}" type="sibTrans" cxnId="{852B5E63-8508-4E1B-953B-50AD775FCA89}">
      <dgm:prSet/>
      <dgm:spPr/>
      <dgm:t>
        <a:bodyPr/>
        <a:lstStyle/>
        <a:p>
          <a:endParaRPr lang="en-US"/>
        </a:p>
      </dgm:t>
    </dgm:pt>
    <dgm:pt modelId="{1070D43E-31BC-4B25-AE7E-4ADCE7078B7F}">
      <dgm:prSet phldrT="[Text]"/>
      <dgm:spPr/>
      <dgm:t>
        <a:bodyPr/>
        <a:lstStyle/>
        <a:p>
          <a:r>
            <a:rPr lang="en-US" dirty="0" smtClean="0"/>
            <a:t>Public wealth ▲</a:t>
          </a:r>
          <a:endParaRPr lang="en-US" dirty="0"/>
        </a:p>
      </dgm:t>
    </dgm:pt>
    <dgm:pt modelId="{49B8D08E-A270-406A-A8E5-090C9D1311FC}" type="parTrans" cxnId="{6EDB108F-85F2-439F-AC8C-E2D81ABC43F6}">
      <dgm:prSet/>
      <dgm:spPr/>
      <dgm:t>
        <a:bodyPr/>
        <a:lstStyle/>
        <a:p>
          <a:endParaRPr lang="en-US"/>
        </a:p>
      </dgm:t>
    </dgm:pt>
    <dgm:pt modelId="{52730590-F2D0-4CA6-A6D1-F2ACE2E40FA4}" type="sibTrans" cxnId="{6EDB108F-85F2-439F-AC8C-E2D81ABC43F6}">
      <dgm:prSet/>
      <dgm:spPr/>
      <dgm:t>
        <a:bodyPr/>
        <a:lstStyle/>
        <a:p>
          <a:endParaRPr lang="en-US"/>
        </a:p>
      </dgm:t>
    </dgm:pt>
    <dgm:pt modelId="{10C87804-6D6A-4DCC-836F-03085E510D4F}">
      <dgm:prSet phldrT="[Text]"/>
      <dgm:spPr/>
      <dgm:t>
        <a:bodyPr/>
        <a:lstStyle/>
        <a:p>
          <a:r>
            <a:rPr lang="en-US" dirty="0" smtClean="0"/>
            <a:t>Real Estate</a:t>
          </a:r>
          <a:endParaRPr lang="en-US" dirty="0"/>
        </a:p>
      </dgm:t>
    </dgm:pt>
    <dgm:pt modelId="{FF47D0F5-F176-425E-8C47-25F330DE55DE}" type="parTrans" cxnId="{2D040727-EE4B-46F4-A95E-269293B66CFF}">
      <dgm:prSet/>
      <dgm:spPr/>
      <dgm:t>
        <a:bodyPr/>
        <a:lstStyle/>
        <a:p>
          <a:endParaRPr lang="en-US"/>
        </a:p>
      </dgm:t>
    </dgm:pt>
    <dgm:pt modelId="{4BF45CE5-E0DC-4633-B9C6-0E1E353F374A}" type="sibTrans" cxnId="{2D040727-EE4B-46F4-A95E-269293B66CFF}">
      <dgm:prSet/>
      <dgm:spPr/>
      <dgm:t>
        <a:bodyPr/>
        <a:lstStyle/>
        <a:p>
          <a:endParaRPr lang="en-US"/>
        </a:p>
      </dgm:t>
    </dgm:pt>
    <dgm:pt modelId="{E37CFD1B-9732-4AF5-AEF4-296E39029FD4}">
      <dgm:prSet phldrT="[Text]"/>
      <dgm:spPr/>
      <dgm:t>
        <a:bodyPr/>
        <a:lstStyle/>
        <a:p>
          <a:r>
            <a:rPr lang="en-US" dirty="0" smtClean="0"/>
            <a:t>Sales ▼</a:t>
          </a:r>
          <a:endParaRPr lang="en-US" dirty="0"/>
        </a:p>
      </dgm:t>
    </dgm:pt>
    <dgm:pt modelId="{A945AD18-13D0-490E-9EA8-3F629E452609}" type="parTrans" cxnId="{6A84856C-379A-4D32-9A6C-8FCB5682AAFA}">
      <dgm:prSet/>
      <dgm:spPr/>
      <dgm:t>
        <a:bodyPr/>
        <a:lstStyle/>
        <a:p>
          <a:endParaRPr lang="en-US"/>
        </a:p>
      </dgm:t>
    </dgm:pt>
    <dgm:pt modelId="{362F3859-FD25-4AEE-B9FC-5F7AF6DE60FD}" type="sibTrans" cxnId="{6A84856C-379A-4D32-9A6C-8FCB5682AAFA}">
      <dgm:prSet/>
      <dgm:spPr/>
      <dgm:t>
        <a:bodyPr/>
        <a:lstStyle/>
        <a:p>
          <a:endParaRPr lang="en-US"/>
        </a:p>
      </dgm:t>
    </dgm:pt>
    <dgm:pt modelId="{EBCD4D1C-E6A9-416A-BEED-2C004B39380B}">
      <dgm:prSet phldrT="[Text]"/>
      <dgm:spPr/>
      <dgm:t>
        <a:bodyPr/>
        <a:lstStyle/>
        <a:p>
          <a:r>
            <a:rPr lang="en-US" dirty="0" smtClean="0"/>
            <a:t>Prices ▼ </a:t>
          </a:r>
          <a:endParaRPr lang="en-US" dirty="0"/>
        </a:p>
      </dgm:t>
    </dgm:pt>
    <dgm:pt modelId="{396E0EC1-32B9-45DB-A7E2-EEF36EA982D3}" type="parTrans" cxnId="{3034B34E-86A1-4A09-A13A-9A356B0B77C0}">
      <dgm:prSet/>
      <dgm:spPr/>
      <dgm:t>
        <a:bodyPr/>
        <a:lstStyle/>
        <a:p>
          <a:endParaRPr lang="en-US"/>
        </a:p>
      </dgm:t>
    </dgm:pt>
    <dgm:pt modelId="{01F28908-7B5F-49F9-91EF-AF4AA600B1A0}" type="sibTrans" cxnId="{3034B34E-86A1-4A09-A13A-9A356B0B77C0}">
      <dgm:prSet/>
      <dgm:spPr/>
      <dgm:t>
        <a:bodyPr/>
        <a:lstStyle/>
        <a:p>
          <a:endParaRPr lang="en-US"/>
        </a:p>
      </dgm:t>
    </dgm:pt>
    <dgm:pt modelId="{6458E119-4930-4BE9-9D86-2A9A4032B410}" type="pres">
      <dgm:prSet presAssocID="{E39B062E-FB34-41F1-B692-BC812E03BF1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DC35FA-45A6-4708-A808-2F5C693ABCA2}" type="pres">
      <dgm:prSet presAssocID="{30D10A80-C84A-4BC3-9C44-FCCF3A3C17F6}" presName="horFlow" presStyleCnt="0"/>
      <dgm:spPr/>
      <dgm:t>
        <a:bodyPr/>
        <a:lstStyle/>
        <a:p>
          <a:endParaRPr lang="en-US"/>
        </a:p>
      </dgm:t>
    </dgm:pt>
    <dgm:pt modelId="{5433B5C3-05C4-461E-A595-992774E30C64}" type="pres">
      <dgm:prSet presAssocID="{30D10A80-C84A-4BC3-9C44-FCCF3A3C17F6}" presName="bigChev" presStyleLbl="node1" presStyleIdx="0" presStyleCnt="4"/>
      <dgm:spPr/>
      <dgm:t>
        <a:bodyPr/>
        <a:lstStyle/>
        <a:p>
          <a:endParaRPr lang="en-US"/>
        </a:p>
      </dgm:t>
    </dgm:pt>
    <dgm:pt modelId="{4136678D-D763-477B-B8F3-F8A041A15CE6}" type="pres">
      <dgm:prSet presAssocID="{9CB1D0F7-6EFF-46FE-9233-AAFCFD83C95F}" presName="parTrans" presStyleCnt="0"/>
      <dgm:spPr/>
      <dgm:t>
        <a:bodyPr/>
        <a:lstStyle/>
        <a:p>
          <a:endParaRPr lang="en-US"/>
        </a:p>
      </dgm:t>
    </dgm:pt>
    <dgm:pt modelId="{E6150ED7-348E-4A77-9684-DD0A0DAC8073}" type="pres">
      <dgm:prSet presAssocID="{18AA2A50-DB79-4214-841D-4F191698B350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6E123-8F05-4636-B9F9-7EF4E1A560D3}" type="pres">
      <dgm:prSet presAssocID="{C1DB0613-B5D8-45F4-B384-9A77ED0573B9}" presName="sibTrans" presStyleCnt="0"/>
      <dgm:spPr/>
      <dgm:t>
        <a:bodyPr/>
        <a:lstStyle/>
        <a:p>
          <a:endParaRPr lang="en-US"/>
        </a:p>
      </dgm:t>
    </dgm:pt>
    <dgm:pt modelId="{D68A2A58-7D36-4B3F-942B-1B99BBBBFAF7}" type="pres">
      <dgm:prSet presAssocID="{D3C150E3-74D5-4DF8-9ACD-119B5FC0D1C5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15D99-5217-426E-AA6A-630DC5612A21}" type="pres">
      <dgm:prSet presAssocID="{30D10A80-C84A-4BC3-9C44-FCCF3A3C17F6}" presName="vSp" presStyleCnt="0"/>
      <dgm:spPr/>
      <dgm:t>
        <a:bodyPr/>
        <a:lstStyle/>
        <a:p>
          <a:endParaRPr lang="en-US"/>
        </a:p>
      </dgm:t>
    </dgm:pt>
    <dgm:pt modelId="{20B0265D-CBC6-478D-BEED-0968258B428F}" type="pres">
      <dgm:prSet presAssocID="{92EED4BE-6EDF-4C46-A510-DAF1A4355B05}" presName="horFlow" presStyleCnt="0"/>
      <dgm:spPr/>
      <dgm:t>
        <a:bodyPr/>
        <a:lstStyle/>
        <a:p>
          <a:endParaRPr lang="en-US"/>
        </a:p>
      </dgm:t>
    </dgm:pt>
    <dgm:pt modelId="{4B22C42D-C45A-4405-BA5C-66874D926AA9}" type="pres">
      <dgm:prSet presAssocID="{92EED4BE-6EDF-4C46-A510-DAF1A4355B05}" presName="bigChev" presStyleLbl="node1" presStyleIdx="1" presStyleCnt="4"/>
      <dgm:spPr/>
      <dgm:t>
        <a:bodyPr/>
        <a:lstStyle/>
        <a:p>
          <a:endParaRPr lang="en-US"/>
        </a:p>
      </dgm:t>
    </dgm:pt>
    <dgm:pt modelId="{71CF8D5E-490D-447B-81BD-B2A45E7538A1}" type="pres">
      <dgm:prSet presAssocID="{FA2BE6C2-146F-4100-ADBD-A6FE82398DD9}" presName="parTrans" presStyleCnt="0"/>
      <dgm:spPr/>
      <dgm:t>
        <a:bodyPr/>
        <a:lstStyle/>
        <a:p>
          <a:endParaRPr lang="en-US"/>
        </a:p>
      </dgm:t>
    </dgm:pt>
    <dgm:pt modelId="{75B41FC0-ACED-4189-8B55-9AB9C5815401}" type="pres">
      <dgm:prSet presAssocID="{76DD13A0-15BD-4F4D-ACB6-268DAEEB7B30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DB607-5053-4772-B4D8-A66399542C0E}" type="pres">
      <dgm:prSet presAssocID="{E806FE90-08C9-4318-8867-B0D5D96B480B}" presName="sibTrans" presStyleCnt="0"/>
      <dgm:spPr/>
      <dgm:t>
        <a:bodyPr/>
        <a:lstStyle/>
        <a:p>
          <a:endParaRPr lang="en-US"/>
        </a:p>
      </dgm:t>
    </dgm:pt>
    <dgm:pt modelId="{0E8CB200-0C1E-4BC8-8C05-00C8E14FD7EE}" type="pres">
      <dgm:prSet presAssocID="{7FD372E8-A175-467F-BC39-ABF05AFDF02C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A18C-156C-4B7F-9C93-DADCD029400F}" type="pres">
      <dgm:prSet presAssocID="{92EED4BE-6EDF-4C46-A510-DAF1A4355B05}" presName="vSp" presStyleCnt="0"/>
      <dgm:spPr/>
      <dgm:t>
        <a:bodyPr/>
        <a:lstStyle/>
        <a:p>
          <a:endParaRPr lang="en-US"/>
        </a:p>
      </dgm:t>
    </dgm:pt>
    <dgm:pt modelId="{00EF1370-62FD-4027-A0D4-1F29AF068A66}" type="pres">
      <dgm:prSet presAssocID="{10C87804-6D6A-4DCC-836F-03085E510D4F}" presName="horFlow" presStyleCnt="0"/>
      <dgm:spPr/>
      <dgm:t>
        <a:bodyPr/>
        <a:lstStyle/>
        <a:p>
          <a:endParaRPr lang="en-US"/>
        </a:p>
      </dgm:t>
    </dgm:pt>
    <dgm:pt modelId="{758AE5EE-EF8C-45E8-A149-93D87B435C2B}" type="pres">
      <dgm:prSet presAssocID="{10C87804-6D6A-4DCC-836F-03085E510D4F}" presName="bigChev" presStyleLbl="node1" presStyleIdx="2" presStyleCnt="4"/>
      <dgm:spPr/>
      <dgm:t>
        <a:bodyPr/>
        <a:lstStyle/>
        <a:p>
          <a:endParaRPr lang="en-US"/>
        </a:p>
      </dgm:t>
    </dgm:pt>
    <dgm:pt modelId="{D61E8ACC-FD0F-4A4E-BA8A-3C10F5718A08}" type="pres">
      <dgm:prSet presAssocID="{A945AD18-13D0-490E-9EA8-3F629E452609}" presName="parTrans" presStyleCnt="0"/>
      <dgm:spPr/>
      <dgm:t>
        <a:bodyPr/>
        <a:lstStyle/>
        <a:p>
          <a:endParaRPr lang="en-US"/>
        </a:p>
      </dgm:t>
    </dgm:pt>
    <dgm:pt modelId="{17420430-95DB-4FDA-9C7F-5BB0CC119C56}" type="pres">
      <dgm:prSet presAssocID="{E37CFD1B-9732-4AF5-AEF4-296E39029FD4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5C0D6-CF35-4FD3-94E0-749DCB34D1B1}" type="pres">
      <dgm:prSet presAssocID="{362F3859-FD25-4AEE-B9FC-5F7AF6DE60FD}" presName="sibTrans" presStyleCnt="0"/>
      <dgm:spPr/>
      <dgm:t>
        <a:bodyPr/>
        <a:lstStyle/>
        <a:p>
          <a:endParaRPr lang="en-US"/>
        </a:p>
      </dgm:t>
    </dgm:pt>
    <dgm:pt modelId="{99C31A33-3C6E-4AC0-A3D5-5CF9C559C195}" type="pres">
      <dgm:prSet presAssocID="{EBCD4D1C-E6A9-416A-BEED-2C004B39380B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41FEF-A898-464D-9ED3-50FFA89D7819}" type="pres">
      <dgm:prSet presAssocID="{10C87804-6D6A-4DCC-836F-03085E510D4F}" presName="vSp" presStyleCnt="0"/>
      <dgm:spPr/>
      <dgm:t>
        <a:bodyPr/>
        <a:lstStyle/>
        <a:p>
          <a:endParaRPr lang="en-US"/>
        </a:p>
      </dgm:t>
    </dgm:pt>
    <dgm:pt modelId="{E9FDBAE7-56FA-4499-846A-9C824B1BBAD4}" type="pres">
      <dgm:prSet presAssocID="{6B5CC91A-D3DD-4C33-A920-42315DC08EB5}" presName="horFlow" presStyleCnt="0"/>
      <dgm:spPr/>
      <dgm:t>
        <a:bodyPr/>
        <a:lstStyle/>
        <a:p>
          <a:endParaRPr lang="en-US"/>
        </a:p>
      </dgm:t>
    </dgm:pt>
    <dgm:pt modelId="{872B877B-A0C3-4BC0-B953-925FC832FEDD}" type="pres">
      <dgm:prSet presAssocID="{6B5CC91A-D3DD-4C33-A920-42315DC08EB5}" presName="bigChev" presStyleLbl="node1" presStyleIdx="3" presStyleCnt="4"/>
      <dgm:spPr/>
      <dgm:t>
        <a:bodyPr/>
        <a:lstStyle/>
        <a:p>
          <a:endParaRPr lang="en-US"/>
        </a:p>
      </dgm:t>
    </dgm:pt>
    <dgm:pt modelId="{3917BC6B-D11C-48A7-9302-998BF55E1522}" type="pres">
      <dgm:prSet presAssocID="{8AA58BC7-93FF-4158-ABA9-B7921C6567A1}" presName="parTrans" presStyleCnt="0"/>
      <dgm:spPr/>
      <dgm:t>
        <a:bodyPr/>
        <a:lstStyle/>
        <a:p>
          <a:endParaRPr lang="en-US"/>
        </a:p>
      </dgm:t>
    </dgm:pt>
    <dgm:pt modelId="{20F6FD02-51BE-451F-A22E-6509AB013BDF}" type="pres">
      <dgm:prSet presAssocID="{07576B28-EFB8-42E2-847A-131C13F1454D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D071D-4480-4C66-B35B-011D94281897}" type="pres">
      <dgm:prSet presAssocID="{E2E26095-2A13-4E9F-A6AB-87FDC6FBD801}" presName="sibTrans" presStyleCnt="0"/>
      <dgm:spPr/>
      <dgm:t>
        <a:bodyPr/>
        <a:lstStyle/>
        <a:p>
          <a:endParaRPr lang="en-US"/>
        </a:p>
      </dgm:t>
    </dgm:pt>
    <dgm:pt modelId="{5E306781-9E69-4A51-9924-CC7FBDA87940}" type="pres">
      <dgm:prSet presAssocID="{1070D43E-31BC-4B25-AE7E-4ADCE7078B7F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2261FC-8CD6-4FCC-8837-EB5AFF8343CF}" type="presOf" srcId="{07576B28-EFB8-42E2-847A-131C13F1454D}" destId="{20F6FD02-51BE-451F-A22E-6509AB013BDF}" srcOrd="0" destOrd="0" presId="urn:microsoft.com/office/officeart/2005/8/layout/lProcess3"/>
    <dgm:cxn modelId="{8B790C98-1BFC-4049-8440-7A4134EF2AC5}" srcId="{E39B062E-FB34-41F1-B692-BC812E03BF18}" destId="{92EED4BE-6EDF-4C46-A510-DAF1A4355B05}" srcOrd="1" destOrd="0" parTransId="{EE0FEC4E-EC85-4690-B4C7-E326316EE97B}" sibTransId="{48626FDE-1BAA-4562-B383-750D3C4DB7EE}"/>
    <dgm:cxn modelId="{679E0F0D-923F-4DE4-84AA-E7480484B5A8}" type="presOf" srcId="{E37CFD1B-9732-4AF5-AEF4-296E39029FD4}" destId="{17420430-95DB-4FDA-9C7F-5BB0CC119C56}" srcOrd="0" destOrd="0" presId="urn:microsoft.com/office/officeart/2005/8/layout/lProcess3"/>
    <dgm:cxn modelId="{533A6E0F-DEB6-410E-97F1-A5D985A50E26}" srcId="{E39B062E-FB34-41F1-B692-BC812E03BF18}" destId="{30D10A80-C84A-4BC3-9C44-FCCF3A3C17F6}" srcOrd="0" destOrd="0" parTransId="{A4EFDDB9-B1DC-469F-A366-4A71C1DDB18B}" sibTransId="{47353B31-E0D5-467C-9C1A-51530E4BC985}"/>
    <dgm:cxn modelId="{F5F1104F-6EDF-48E3-98DD-C99A84C54569}" type="presOf" srcId="{E39B062E-FB34-41F1-B692-BC812E03BF18}" destId="{6458E119-4930-4BE9-9D86-2A9A4032B410}" srcOrd="0" destOrd="0" presId="urn:microsoft.com/office/officeart/2005/8/layout/lProcess3"/>
    <dgm:cxn modelId="{2EE75371-0E6A-436B-9EAA-E5EBAD67C9CE}" type="presOf" srcId="{76DD13A0-15BD-4F4D-ACB6-268DAEEB7B30}" destId="{75B41FC0-ACED-4189-8B55-9AB9C5815401}" srcOrd="0" destOrd="0" presId="urn:microsoft.com/office/officeart/2005/8/layout/lProcess3"/>
    <dgm:cxn modelId="{11E8C290-DCE1-4D60-B277-32A075686F57}" srcId="{30D10A80-C84A-4BC3-9C44-FCCF3A3C17F6}" destId="{18AA2A50-DB79-4214-841D-4F191698B350}" srcOrd="0" destOrd="0" parTransId="{9CB1D0F7-6EFF-46FE-9233-AAFCFD83C95F}" sibTransId="{C1DB0613-B5D8-45F4-B384-9A77ED0573B9}"/>
    <dgm:cxn modelId="{203C07A4-813A-4C50-B85A-6C098BDE8EB2}" srcId="{30D10A80-C84A-4BC3-9C44-FCCF3A3C17F6}" destId="{D3C150E3-74D5-4DF8-9ACD-119B5FC0D1C5}" srcOrd="1" destOrd="0" parTransId="{EBB86F97-92C5-4843-A28D-22834D1A531E}" sibTransId="{0FD911E8-227B-46B5-BD07-7E9C7748912C}"/>
    <dgm:cxn modelId="{6A84856C-379A-4D32-9A6C-8FCB5682AAFA}" srcId="{10C87804-6D6A-4DCC-836F-03085E510D4F}" destId="{E37CFD1B-9732-4AF5-AEF4-296E39029FD4}" srcOrd="0" destOrd="0" parTransId="{A945AD18-13D0-490E-9EA8-3F629E452609}" sibTransId="{362F3859-FD25-4AEE-B9FC-5F7AF6DE60FD}"/>
    <dgm:cxn modelId="{235769F9-2A81-43ED-8B37-645D77F5DA87}" type="presOf" srcId="{92EED4BE-6EDF-4C46-A510-DAF1A4355B05}" destId="{4B22C42D-C45A-4405-BA5C-66874D926AA9}" srcOrd="0" destOrd="0" presId="urn:microsoft.com/office/officeart/2005/8/layout/lProcess3"/>
    <dgm:cxn modelId="{C32C24F5-9D98-491F-98B9-EBF1E9DB47E9}" type="presOf" srcId="{30D10A80-C84A-4BC3-9C44-FCCF3A3C17F6}" destId="{5433B5C3-05C4-461E-A595-992774E30C64}" srcOrd="0" destOrd="0" presId="urn:microsoft.com/office/officeart/2005/8/layout/lProcess3"/>
    <dgm:cxn modelId="{730AA3F0-FA11-41DC-8270-9857C44513AE}" type="presOf" srcId="{1070D43E-31BC-4B25-AE7E-4ADCE7078B7F}" destId="{5E306781-9E69-4A51-9924-CC7FBDA87940}" srcOrd="0" destOrd="0" presId="urn:microsoft.com/office/officeart/2005/8/layout/lProcess3"/>
    <dgm:cxn modelId="{A32616F1-CADB-4E62-8B93-437187185DD0}" type="presOf" srcId="{EBCD4D1C-E6A9-416A-BEED-2C004B39380B}" destId="{99C31A33-3C6E-4AC0-A3D5-5CF9C559C195}" srcOrd="0" destOrd="0" presId="urn:microsoft.com/office/officeart/2005/8/layout/lProcess3"/>
    <dgm:cxn modelId="{A1C04E74-629E-4755-99A9-0D9BB3B60550}" srcId="{92EED4BE-6EDF-4C46-A510-DAF1A4355B05}" destId="{7FD372E8-A175-467F-BC39-ABF05AFDF02C}" srcOrd="1" destOrd="0" parTransId="{41EBCE1F-1E4B-43EB-AE78-7EC9549E7E98}" sibTransId="{753575F4-C937-463B-A54B-869B680DCBA5}"/>
    <dgm:cxn modelId="{BCB2B9AF-2552-4A58-A651-D84A4BCC1547}" type="presOf" srcId="{10C87804-6D6A-4DCC-836F-03085E510D4F}" destId="{758AE5EE-EF8C-45E8-A149-93D87B435C2B}" srcOrd="0" destOrd="0" presId="urn:microsoft.com/office/officeart/2005/8/layout/lProcess3"/>
    <dgm:cxn modelId="{C8A95CAA-786B-41E6-AA1E-0B5C3B0E6E3B}" type="presOf" srcId="{D3C150E3-74D5-4DF8-9ACD-119B5FC0D1C5}" destId="{D68A2A58-7D36-4B3F-942B-1B99BBBBFAF7}" srcOrd="0" destOrd="0" presId="urn:microsoft.com/office/officeart/2005/8/layout/lProcess3"/>
    <dgm:cxn modelId="{A331F0DF-0F23-416C-977B-54EF2C603707}" type="presOf" srcId="{7FD372E8-A175-467F-BC39-ABF05AFDF02C}" destId="{0E8CB200-0C1E-4BC8-8C05-00C8E14FD7EE}" srcOrd="0" destOrd="0" presId="urn:microsoft.com/office/officeart/2005/8/layout/lProcess3"/>
    <dgm:cxn modelId="{2D040727-EE4B-46F4-A95E-269293B66CFF}" srcId="{E39B062E-FB34-41F1-B692-BC812E03BF18}" destId="{10C87804-6D6A-4DCC-836F-03085E510D4F}" srcOrd="2" destOrd="0" parTransId="{FF47D0F5-F176-425E-8C47-25F330DE55DE}" sibTransId="{4BF45CE5-E0DC-4633-B9C6-0E1E353F374A}"/>
    <dgm:cxn modelId="{D85DDD26-5FDC-4701-9E51-25A05BCF7EF7}" srcId="{6B5CC91A-D3DD-4C33-A920-42315DC08EB5}" destId="{07576B28-EFB8-42E2-847A-131C13F1454D}" srcOrd="0" destOrd="0" parTransId="{8AA58BC7-93FF-4158-ABA9-B7921C6567A1}" sibTransId="{E2E26095-2A13-4E9F-A6AB-87FDC6FBD801}"/>
    <dgm:cxn modelId="{7A371620-385D-4C69-9F36-273A692A97AF}" type="presOf" srcId="{6B5CC91A-D3DD-4C33-A920-42315DC08EB5}" destId="{872B877B-A0C3-4BC0-B953-925FC832FEDD}" srcOrd="0" destOrd="0" presId="urn:microsoft.com/office/officeart/2005/8/layout/lProcess3"/>
    <dgm:cxn modelId="{852B5E63-8508-4E1B-953B-50AD775FCA89}" srcId="{92EED4BE-6EDF-4C46-A510-DAF1A4355B05}" destId="{76DD13A0-15BD-4F4D-ACB6-268DAEEB7B30}" srcOrd="0" destOrd="0" parTransId="{FA2BE6C2-146F-4100-ADBD-A6FE82398DD9}" sibTransId="{E806FE90-08C9-4318-8867-B0D5D96B480B}"/>
    <dgm:cxn modelId="{6EDB108F-85F2-439F-AC8C-E2D81ABC43F6}" srcId="{6B5CC91A-D3DD-4C33-A920-42315DC08EB5}" destId="{1070D43E-31BC-4B25-AE7E-4ADCE7078B7F}" srcOrd="1" destOrd="0" parTransId="{49B8D08E-A270-406A-A8E5-090C9D1311FC}" sibTransId="{52730590-F2D0-4CA6-A6D1-F2ACE2E40FA4}"/>
    <dgm:cxn modelId="{3034B34E-86A1-4A09-A13A-9A356B0B77C0}" srcId="{10C87804-6D6A-4DCC-836F-03085E510D4F}" destId="{EBCD4D1C-E6A9-416A-BEED-2C004B39380B}" srcOrd="1" destOrd="0" parTransId="{396E0EC1-32B9-45DB-A7E2-EEF36EA982D3}" sibTransId="{01F28908-7B5F-49F9-91EF-AF4AA600B1A0}"/>
    <dgm:cxn modelId="{C2A7D256-AEAA-4DC0-9E32-F4D20449B6B8}" srcId="{E39B062E-FB34-41F1-B692-BC812E03BF18}" destId="{6B5CC91A-D3DD-4C33-A920-42315DC08EB5}" srcOrd="3" destOrd="0" parTransId="{A794CDBA-477B-49A5-9BBF-414E1754B892}" sibTransId="{161952C8-7DC3-403D-9AF0-341033A8CB69}"/>
    <dgm:cxn modelId="{D23B80A9-DD6C-42B4-9B0B-E9F9F21126E1}" type="presOf" srcId="{18AA2A50-DB79-4214-841D-4F191698B350}" destId="{E6150ED7-348E-4A77-9684-DD0A0DAC8073}" srcOrd="0" destOrd="0" presId="urn:microsoft.com/office/officeart/2005/8/layout/lProcess3"/>
    <dgm:cxn modelId="{7B9B1E71-CDCE-471C-B8DD-F2DF13DB9616}" type="presParOf" srcId="{6458E119-4930-4BE9-9D86-2A9A4032B410}" destId="{01DC35FA-45A6-4708-A808-2F5C693ABCA2}" srcOrd="0" destOrd="0" presId="urn:microsoft.com/office/officeart/2005/8/layout/lProcess3"/>
    <dgm:cxn modelId="{36B05D7D-6A25-4BBD-B841-9201D7184F7E}" type="presParOf" srcId="{01DC35FA-45A6-4708-A808-2F5C693ABCA2}" destId="{5433B5C3-05C4-461E-A595-992774E30C64}" srcOrd="0" destOrd="0" presId="urn:microsoft.com/office/officeart/2005/8/layout/lProcess3"/>
    <dgm:cxn modelId="{5577FFD9-8FCD-426B-8A3D-2A6F2AB0A0E7}" type="presParOf" srcId="{01DC35FA-45A6-4708-A808-2F5C693ABCA2}" destId="{4136678D-D763-477B-B8F3-F8A041A15CE6}" srcOrd="1" destOrd="0" presId="urn:microsoft.com/office/officeart/2005/8/layout/lProcess3"/>
    <dgm:cxn modelId="{9135DF0D-62FB-4909-BF1E-C0A9F776DF9B}" type="presParOf" srcId="{01DC35FA-45A6-4708-A808-2F5C693ABCA2}" destId="{E6150ED7-348E-4A77-9684-DD0A0DAC8073}" srcOrd="2" destOrd="0" presId="urn:microsoft.com/office/officeart/2005/8/layout/lProcess3"/>
    <dgm:cxn modelId="{051FD6C2-ED06-45EF-AA7B-17780405CB51}" type="presParOf" srcId="{01DC35FA-45A6-4708-A808-2F5C693ABCA2}" destId="{4516E123-8F05-4636-B9F9-7EF4E1A560D3}" srcOrd="3" destOrd="0" presId="urn:microsoft.com/office/officeart/2005/8/layout/lProcess3"/>
    <dgm:cxn modelId="{3637B0F9-CC1B-4233-B7B8-DDD0AECDE003}" type="presParOf" srcId="{01DC35FA-45A6-4708-A808-2F5C693ABCA2}" destId="{D68A2A58-7D36-4B3F-942B-1B99BBBBFAF7}" srcOrd="4" destOrd="0" presId="urn:microsoft.com/office/officeart/2005/8/layout/lProcess3"/>
    <dgm:cxn modelId="{9CA6FD03-043A-4BC6-92DC-3B4A002AF929}" type="presParOf" srcId="{6458E119-4930-4BE9-9D86-2A9A4032B410}" destId="{84B15D99-5217-426E-AA6A-630DC5612A21}" srcOrd="1" destOrd="0" presId="urn:microsoft.com/office/officeart/2005/8/layout/lProcess3"/>
    <dgm:cxn modelId="{321BEAD6-F0E1-49D4-A735-56678E5AFF33}" type="presParOf" srcId="{6458E119-4930-4BE9-9D86-2A9A4032B410}" destId="{20B0265D-CBC6-478D-BEED-0968258B428F}" srcOrd="2" destOrd="0" presId="urn:microsoft.com/office/officeart/2005/8/layout/lProcess3"/>
    <dgm:cxn modelId="{A3C270E0-1EA7-4097-AB96-5A7EBFAC9717}" type="presParOf" srcId="{20B0265D-CBC6-478D-BEED-0968258B428F}" destId="{4B22C42D-C45A-4405-BA5C-66874D926AA9}" srcOrd="0" destOrd="0" presId="urn:microsoft.com/office/officeart/2005/8/layout/lProcess3"/>
    <dgm:cxn modelId="{F0234AC8-DF96-476F-98D5-6FD6807E91C9}" type="presParOf" srcId="{20B0265D-CBC6-478D-BEED-0968258B428F}" destId="{71CF8D5E-490D-447B-81BD-B2A45E7538A1}" srcOrd="1" destOrd="0" presId="urn:microsoft.com/office/officeart/2005/8/layout/lProcess3"/>
    <dgm:cxn modelId="{F6FC53E5-F875-4F50-BE20-7F4A57E785BF}" type="presParOf" srcId="{20B0265D-CBC6-478D-BEED-0968258B428F}" destId="{75B41FC0-ACED-4189-8B55-9AB9C5815401}" srcOrd="2" destOrd="0" presId="urn:microsoft.com/office/officeart/2005/8/layout/lProcess3"/>
    <dgm:cxn modelId="{0A3AF095-0A83-42F4-8BF3-F8E06BA30478}" type="presParOf" srcId="{20B0265D-CBC6-478D-BEED-0968258B428F}" destId="{96DDB607-5053-4772-B4D8-A66399542C0E}" srcOrd="3" destOrd="0" presId="urn:microsoft.com/office/officeart/2005/8/layout/lProcess3"/>
    <dgm:cxn modelId="{412C34AE-A666-40B2-B38A-67DAED9D9C49}" type="presParOf" srcId="{20B0265D-CBC6-478D-BEED-0968258B428F}" destId="{0E8CB200-0C1E-4BC8-8C05-00C8E14FD7EE}" srcOrd="4" destOrd="0" presId="urn:microsoft.com/office/officeart/2005/8/layout/lProcess3"/>
    <dgm:cxn modelId="{EC80F64C-D2A9-44E5-A647-E711075F5984}" type="presParOf" srcId="{6458E119-4930-4BE9-9D86-2A9A4032B410}" destId="{074AA18C-156C-4B7F-9C93-DADCD029400F}" srcOrd="3" destOrd="0" presId="urn:microsoft.com/office/officeart/2005/8/layout/lProcess3"/>
    <dgm:cxn modelId="{0670FEAE-C2C6-4624-B169-CC7FCE58067A}" type="presParOf" srcId="{6458E119-4930-4BE9-9D86-2A9A4032B410}" destId="{00EF1370-62FD-4027-A0D4-1F29AF068A66}" srcOrd="4" destOrd="0" presId="urn:microsoft.com/office/officeart/2005/8/layout/lProcess3"/>
    <dgm:cxn modelId="{53CA2076-A1EC-4A42-9093-49FA2C57E12E}" type="presParOf" srcId="{00EF1370-62FD-4027-A0D4-1F29AF068A66}" destId="{758AE5EE-EF8C-45E8-A149-93D87B435C2B}" srcOrd="0" destOrd="0" presId="urn:microsoft.com/office/officeart/2005/8/layout/lProcess3"/>
    <dgm:cxn modelId="{284C5075-56DC-47DF-9D72-B583C489ECD1}" type="presParOf" srcId="{00EF1370-62FD-4027-A0D4-1F29AF068A66}" destId="{D61E8ACC-FD0F-4A4E-BA8A-3C10F5718A08}" srcOrd="1" destOrd="0" presId="urn:microsoft.com/office/officeart/2005/8/layout/lProcess3"/>
    <dgm:cxn modelId="{4D2CC7B6-8F4A-4023-BF5E-68E5CBFA6C91}" type="presParOf" srcId="{00EF1370-62FD-4027-A0D4-1F29AF068A66}" destId="{17420430-95DB-4FDA-9C7F-5BB0CC119C56}" srcOrd="2" destOrd="0" presId="urn:microsoft.com/office/officeart/2005/8/layout/lProcess3"/>
    <dgm:cxn modelId="{93121EA0-D5FC-48B4-9A0C-D891DD9C4315}" type="presParOf" srcId="{00EF1370-62FD-4027-A0D4-1F29AF068A66}" destId="{9115C0D6-CF35-4FD3-94E0-749DCB34D1B1}" srcOrd="3" destOrd="0" presId="urn:microsoft.com/office/officeart/2005/8/layout/lProcess3"/>
    <dgm:cxn modelId="{AEB290DB-F27F-4716-B3D9-70DC65D2F53E}" type="presParOf" srcId="{00EF1370-62FD-4027-A0D4-1F29AF068A66}" destId="{99C31A33-3C6E-4AC0-A3D5-5CF9C559C195}" srcOrd="4" destOrd="0" presId="urn:microsoft.com/office/officeart/2005/8/layout/lProcess3"/>
    <dgm:cxn modelId="{1F1D5034-0267-4BFB-86DD-592729A59B1D}" type="presParOf" srcId="{6458E119-4930-4BE9-9D86-2A9A4032B410}" destId="{10841FEF-A898-464D-9ED3-50FFA89D7819}" srcOrd="5" destOrd="0" presId="urn:microsoft.com/office/officeart/2005/8/layout/lProcess3"/>
    <dgm:cxn modelId="{10E9734B-22D0-4F47-A4BF-E6233FE5A09D}" type="presParOf" srcId="{6458E119-4930-4BE9-9D86-2A9A4032B410}" destId="{E9FDBAE7-56FA-4499-846A-9C824B1BBAD4}" srcOrd="6" destOrd="0" presId="urn:microsoft.com/office/officeart/2005/8/layout/lProcess3"/>
    <dgm:cxn modelId="{CAE92373-B0C7-4293-9B3D-2CD4D296900A}" type="presParOf" srcId="{E9FDBAE7-56FA-4499-846A-9C824B1BBAD4}" destId="{872B877B-A0C3-4BC0-B953-925FC832FEDD}" srcOrd="0" destOrd="0" presId="urn:microsoft.com/office/officeart/2005/8/layout/lProcess3"/>
    <dgm:cxn modelId="{58441639-DA30-48A4-A4B7-B18DB333EF93}" type="presParOf" srcId="{E9FDBAE7-56FA-4499-846A-9C824B1BBAD4}" destId="{3917BC6B-D11C-48A7-9302-998BF55E1522}" srcOrd="1" destOrd="0" presId="urn:microsoft.com/office/officeart/2005/8/layout/lProcess3"/>
    <dgm:cxn modelId="{8F8E8757-FE44-494A-9700-6438FE1C0A99}" type="presParOf" srcId="{E9FDBAE7-56FA-4499-846A-9C824B1BBAD4}" destId="{20F6FD02-51BE-451F-A22E-6509AB013BDF}" srcOrd="2" destOrd="0" presId="urn:microsoft.com/office/officeart/2005/8/layout/lProcess3"/>
    <dgm:cxn modelId="{19AC5670-6FD3-4C01-8A61-E16356203A71}" type="presParOf" srcId="{E9FDBAE7-56FA-4499-846A-9C824B1BBAD4}" destId="{89AD071D-4480-4C66-B35B-011D94281897}" srcOrd="3" destOrd="0" presId="urn:microsoft.com/office/officeart/2005/8/layout/lProcess3"/>
    <dgm:cxn modelId="{5496FAB2-7943-43CE-8890-E0307B126A77}" type="presParOf" srcId="{E9FDBAE7-56FA-4499-846A-9C824B1BBAD4}" destId="{5E306781-9E69-4A51-9924-CC7FBDA8794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39B062E-FB34-41F1-B692-BC812E03BF1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D10A80-C84A-4BC3-9C44-FCCF3A3C17F6}">
      <dgm:prSet phldrT="[Text]"/>
      <dgm:spPr/>
      <dgm:t>
        <a:bodyPr/>
        <a:lstStyle/>
        <a:p>
          <a:r>
            <a:rPr lang="en-US" dirty="0" smtClean="0"/>
            <a:t>impact</a:t>
          </a:r>
          <a:endParaRPr lang="en-US" dirty="0"/>
        </a:p>
      </dgm:t>
    </dgm:pt>
    <dgm:pt modelId="{A4EFDDB9-B1DC-469F-A366-4A71C1DDB18B}" type="parTrans" cxnId="{533A6E0F-DEB6-410E-97F1-A5D985A50E26}">
      <dgm:prSet/>
      <dgm:spPr/>
      <dgm:t>
        <a:bodyPr/>
        <a:lstStyle/>
        <a:p>
          <a:endParaRPr lang="en-US"/>
        </a:p>
      </dgm:t>
    </dgm:pt>
    <dgm:pt modelId="{47353B31-E0D5-467C-9C1A-51530E4BC985}" type="sibTrans" cxnId="{533A6E0F-DEB6-410E-97F1-A5D985A50E26}">
      <dgm:prSet/>
      <dgm:spPr/>
      <dgm:t>
        <a:bodyPr/>
        <a:lstStyle/>
        <a:p>
          <a:endParaRPr lang="en-US"/>
        </a:p>
      </dgm:t>
    </dgm:pt>
    <dgm:pt modelId="{18AA2A50-DB79-4214-841D-4F191698B350}">
      <dgm:prSet phldrT="[Text]"/>
      <dgm:spPr/>
      <dgm:t>
        <a:bodyPr/>
        <a:lstStyle/>
        <a:p>
          <a:r>
            <a:rPr lang="en-US" dirty="0" smtClean="0"/>
            <a:t>Short</a:t>
          </a:r>
          <a:endParaRPr lang="en-US" dirty="0"/>
        </a:p>
      </dgm:t>
    </dgm:pt>
    <dgm:pt modelId="{9CB1D0F7-6EFF-46FE-9233-AAFCFD83C95F}" type="parTrans" cxnId="{11E8C290-DCE1-4D60-B277-32A075686F57}">
      <dgm:prSet/>
      <dgm:spPr/>
      <dgm:t>
        <a:bodyPr/>
        <a:lstStyle/>
        <a:p>
          <a:endParaRPr lang="en-US"/>
        </a:p>
      </dgm:t>
    </dgm:pt>
    <dgm:pt modelId="{C1DB0613-B5D8-45F4-B384-9A77ED0573B9}" type="sibTrans" cxnId="{11E8C290-DCE1-4D60-B277-32A075686F57}">
      <dgm:prSet/>
      <dgm:spPr/>
      <dgm:t>
        <a:bodyPr/>
        <a:lstStyle/>
        <a:p>
          <a:endParaRPr lang="en-US"/>
        </a:p>
      </dgm:t>
    </dgm:pt>
    <dgm:pt modelId="{D3C150E3-74D5-4DF8-9ACD-119B5FC0D1C5}">
      <dgm:prSet phldrT="[Text]"/>
      <dgm:spPr/>
      <dgm:t>
        <a:bodyPr/>
        <a:lstStyle/>
        <a:p>
          <a:r>
            <a:rPr lang="en-US" dirty="0" smtClean="0"/>
            <a:t>Long</a:t>
          </a:r>
          <a:endParaRPr lang="en-US" dirty="0"/>
        </a:p>
      </dgm:t>
    </dgm:pt>
    <dgm:pt modelId="{EBB86F97-92C5-4843-A28D-22834D1A531E}" type="parTrans" cxnId="{203C07A4-813A-4C50-B85A-6C098BDE8EB2}">
      <dgm:prSet/>
      <dgm:spPr/>
      <dgm:t>
        <a:bodyPr/>
        <a:lstStyle/>
        <a:p>
          <a:endParaRPr lang="en-US"/>
        </a:p>
      </dgm:t>
    </dgm:pt>
    <dgm:pt modelId="{0FD911E8-227B-46B5-BD07-7E9C7748912C}" type="sibTrans" cxnId="{203C07A4-813A-4C50-B85A-6C098BDE8EB2}">
      <dgm:prSet/>
      <dgm:spPr/>
      <dgm:t>
        <a:bodyPr/>
        <a:lstStyle/>
        <a:p>
          <a:endParaRPr lang="en-US"/>
        </a:p>
      </dgm:t>
    </dgm:pt>
    <dgm:pt modelId="{ECAB4B56-5D0A-41B6-834B-F590F124E8CD}">
      <dgm:prSet phldrT="[Text]"/>
      <dgm:spPr/>
      <dgm:t>
        <a:bodyPr/>
        <a:lstStyle/>
        <a:p>
          <a:r>
            <a:rPr lang="en-US" dirty="0" smtClean="0"/>
            <a:t>Broader economy</a:t>
          </a:r>
          <a:endParaRPr lang="en-US" dirty="0"/>
        </a:p>
      </dgm:t>
    </dgm:pt>
    <dgm:pt modelId="{EA9AA4AA-9166-4256-82A6-07981D504EBA}" type="parTrans" cxnId="{9F461BA4-362E-4ED1-8D64-1ADA84386441}">
      <dgm:prSet/>
      <dgm:spPr/>
      <dgm:t>
        <a:bodyPr/>
        <a:lstStyle/>
        <a:p>
          <a:endParaRPr lang="en-US"/>
        </a:p>
      </dgm:t>
    </dgm:pt>
    <dgm:pt modelId="{B65E7006-91A7-406A-A5CD-06E7D2D99689}" type="sibTrans" cxnId="{9F461BA4-362E-4ED1-8D64-1ADA84386441}">
      <dgm:prSet/>
      <dgm:spPr/>
      <dgm:t>
        <a:bodyPr/>
        <a:lstStyle/>
        <a:p>
          <a:endParaRPr lang="en-US"/>
        </a:p>
      </dgm:t>
    </dgm:pt>
    <dgm:pt modelId="{361B3F08-A9CC-42C1-9D0B-AD84283CA800}">
      <dgm:prSet phldrT="[Text]"/>
      <dgm:spPr/>
      <dgm:t>
        <a:bodyPr/>
        <a:lstStyle/>
        <a:p>
          <a:r>
            <a:rPr lang="en-US" dirty="0" smtClean="0"/>
            <a:t>Job loss, farm income, films</a:t>
          </a:r>
          <a:endParaRPr lang="en-US" dirty="0"/>
        </a:p>
      </dgm:t>
    </dgm:pt>
    <dgm:pt modelId="{47E80509-9F95-4595-B369-F4D91EEB7AFB}" type="parTrans" cxnId="{ED6EAE28-9DCD-457A-96EA-78CE5C8A1EFA}">
      <dgm:prSet/>
      <dgm:spPr/>
      <dgm:t>
        <a:bodyPr/>
        <a:lstStyle/>
        <a:p>
          <a:endParaRPr lang="en-US"/>
        </a:p>
      </dgm:t>
    </dgm:pt>
    <dgm:pt modelId="{70D83BE5-8B9C-4F46-928D-104FAF73D64F}" type="sibTrans" cxnId="{ED6EAE28-9DCD-457A-96EA-78CE5C8A1EFA}">
      <dgm:prSet/>
      <dgm:spPr/>
      <dgm:t>
        <a:bodyPr/>
        <a:lstStyle/>
        <a:p>
          <a:endParaRPr lang="en-US"/>
        </a:p>
      </dgm:t>
    </dgm:pt>
    <dgm:pt modelId="{DD8941B3-E9A4-44FA-AFF9-A9B2EC5A9686}">
      <dgm:prSet phldrT="[Text]"/>
      <dgm:spPr/>
      <dgm:t>
        <a:bodyPr/>
        <a:lstStyle/>
        <a:p>
          <a:r>
            <a:rPr lang="en-US" dirty="0" smtClean="0"/>
            <a:t>Stability, </a:t>
          </a:r>
          <a:br>
            <a:rPr lang="en-US" dirty="0" smtClean="0"/>
          </a:br>
          <a:r>
            <a:rPr lang="en-US" dirty="0" smtClean="0"/>
            <a:t>“Formal jobs”</a:t>
          </a:r>
          <a:endParaRPr lang="en-US" dirty="0"/>
        </a:p>
      </dgm:t>
    </dgm:pt>
    <dgm:pt modelId="{2E3A9EDC-5688-4718-B424-E2234B3873D6}" type="parTrans" cxnId="{CE9C0108-660A-4C9D-8B8A-9FE10414121B}">
      <dgm:prSet/>
      <dgm:spPr/>
      <dgm:t>
        <a:bodyPr/>
        <a:lstStyle/>
        <a:p>
          <a:endParaRPr lang="en-US"/>
        </a:p>
      </dgm:t>
    </dgm:pt>
    <dgm:pt modelId="{A185B371-EEA5-4EFF-A1EE-C34B15F57707}" type="sibTrans" cxnId="{CE9C0108-660A-4C9D-8B8A-9FE10414121B}">
      <dgm:prSet/>
      <dgm:spPr/>
      <dgm:t>
        <a:bodyPr/>
        <a:lstStyle/>
        <a:p>
          <a:endParaRPr lang="en-US"/>
        </a:p>
      </dgm:t>
    </dgm:pt>
    <dgm:pt modelId="{4E04682E-AB2D-4D13-B48D-FE1D5DF31F6E}">
      <dgm:prSet phldrT="[Text]"/>
      <dgm:spPr/>
      <dgm:t>
        <a:bodyPr/>
        <a:lstStyle/>
        <a:p>
          <a:r>
            <a:rPr lang="en-US" dirty="0" smtClean="0"/>
            <a:t>GDP</a:t>
          </a:r>
          <a:endParaRPr lang="en-US" dirty="0"/>
        </a:p>
      </dgm:t>
    </dgm:pt>
    <dgm:pt modelId="{7EC2815D-B7AF-4330-8440-DFC780E3A807}" type="parTrans" cxnId="{9E05B1DC-F701-456B-930A-501498D2FD5F}">
      <dgm:prSet/>
      <dgm:spPr/>
      <dgm:t>
        <a:bodyPr/>
        <a:lstStyle/>
        <a:p>
          <a:endParaRPr lang="en-US"/>
        </a:p>
      </dgm:t>
    </dgm:pt>
    <dgm:pt modelId="{08D65C6B-9F29-4706-A5C4-B75DB6E0A64D}" type="sibTrans" cxnId="{9E05B1DC-F701-456B-930A-501498D2FD5F}">
      <dgm:prSet/>
      <dgm:spPr/>
      <dgm:t>
        <a:bodyPr/>
        <a:lstStyle/>
        <a:p>
          <a:endParaRPr lang="en-US"/>
        </a:p>
      </dgm:t>
    </dgm:pt>
    <dgm:pt modelId="{1A58484D-5EDC-4130-97EC-835DBA2A51D1}">
      <dgm:prSet phldrT="[Text]"/>
      <dgm:spPr/>
      <dgm:t>
        <a:bodyPr/>
        <a:lstStyle/>
        <a:p>
          <a:r>
            <a:rPr lang="en-US" dirty="0" smtClean="0"/>
            <a:t>Slowdown</a:t>
          </a:r>
          <a:endParaRPr lang="en-US" dirty="0"/>
        </a:p>
      </dgm:t>
    </dgm:pt>
    <dgm:pt modelId="{B6FC7623-F53D-47A1-BA13-7BDD6DA3B12C}" type="parTrans" cxnId="{603D842B-7BCC-4BAE-8E59-0B689641194A}">
      <dgm:prSet/>
      <dgm:spPr/>
      <dgm:t>
        <a:bodyPr/>
        <a:lstStyle/>
        <a:p>
          <a:endParaRPr lang="en-US"/>
        </a:p>
      </dgm:t>
    </dgm:pt>
    <dgm:pt modelId="{0E790568-048B-486A-8BF2-65240EB4077B}" type="sibTrans" cxnId="{603D842B-7BCC-4BAE-8E59-0B689641194A}">
      <dgm:prSet/>
      <dgm:spPr/>
      <dgm:t>
        <a:bodyPr/>
        <a:lstStyle/>
        <a:p>
          <a:endParaRPr lang="en-US"/>
        </a:p>
      </dgm:t>
    </dgm:pt>
    <dgm:pt modelId="{00EA2B9E-DC5E-4A95-8F9B-DCACCC68B1A7}">
      <dgm:prSet phldrT="[Text]"/>
      <dgm:spPr/>
      <dgm:t>
        <a:bodyPr/>
        <a:lstStyle/>
        <a:p>
          <a:r>
            <a:rPr lang="en-US" dirty="0" smtClean="0"/>
            <a:t>Improvement</a:t>
          </a:r>
          <a:endParaRPr lang="en-US" dirty="0"/>
        </a:p>
      </dgm:t>
    </dgm:pt>
    <dgm:pt modelId="{0A07BADE-028A-47AD-B047-7D8B501B3D00}" type="parTrans" cxnId="{B5322DB9-C385-47D5-8F25-26B189DA252E}">
      <dgm:prSet/>
      <dgm:spPr/>
      <dgm:t>
        <a:bodyPr/>
        <a:lstStyle/>
        <a:p>
          <a:endParaRPr lang="en-US"/>
        </a:p>
      </dgm:t>
    </dgm:pt>
    <dgm:pt modelId="{B663CFF0-662A-4854-84DE-4D4C278207FA}" type="sibTrans" cxnId="{B5322DB9-C385-47D5-8F25-26B189DA252E}">
      <dgm:prSet/>
      <dgm:spPr/>
      <dgm:t>
        <a:bodyPr/>
        <a:lstStyle/>
        <a:p>
          <a:endParaRPr lang="en-US"/>
        </a:p>
      </dgm:t>
    </dgm:pt>
    <dgm:pt modelId="{E51872EC-AE44-4F5E-B5AB-49F9D61B4EC7}">
      <dgm:prSet phldrT="[Text]"/>
      <dgm:spPr/>
      <dgm:t>
        <a:bodyPr/>
        <a:lstStyle/>
        <a:p>
          <a:r>
            <a:rPr lang="en-US" dirty="0" smtClean="0"/>
            <a:t>Tax collection </a:t>
          </a:r>
          <a:endParaRPr lang="en-US" dirty="0"/>
        </a:p>
      </dgm:t>
    </dgm:pt>
    <dgm:pt modelId="{99905BF3-1025-47E2-B9A7-8420DF85C721}" type="parTrans" cxnId="{9447B812-7F2D-43D1-9D8F-8DA6268C6488}">
      <dgm:prSet/>
      <dgm:spPr/>
      <dgm:t>
        <a:bodyPr/>
        <a:lstStyle/>
        <a:p>
          <a:endParaRPr lang="en-US"/>
        </a:p>
      </dgm:t>
    </dgm:pt>
    <dgm:pt modelId="{B950A8ED-EEDC-4972-8BC4-2C7BCDDE5986}" type="sibTrans" cxnId="{9447B812-7F2D-43D1-9D8F-8DA6268C6488}">
      <dgm:prSet/>
      <dgm:spPr/>
      <dgm:t>
        <a:bodyPr/>
        <a:lstStyle/>
        <a:p>
          <a:endParaRPr lang="en-US"/>
        </a:p>
      </dgm:t>
    </dgm:pt>
    <dgm:pt modelId="{EA76B1D4-EC39-4EAA-B123-8CD17FC65759}">
      <dgm:prSet phldrT="[Text]"/>
      <dgm:spPr/>
      <dgm:t>
        <a:bodyPr/>
        <a:lstStyle/>
        <a:p>
          <a:r>
            <a:rPr lang="en-US" dirty="0" smtClean="0"/>
            <a:t>Workload “notice”, Analytics</a:t>
          </a:r>
          <a:endParaRPr lang="en-US" dirty="0"/>
        </a:p>
      </dgm:t>
    </dgm:pt>
    <dgm:pt modelId="{86DAE9F8-03AC-4CD9-BF20-78AF5A473ECA}" type="parTrans" cxnId="{B8051926-2896-43EB-B2D9-02EBBDACC76D}">
      <dgm:prSet/>
      <dgm:spPr/>
      <dgm:t>
        <a:bodyPr/>
        <a:lstStyle/>
        <a:p>
          <a:endParaRPr lang="en-US"/>
        </a:p>
      </dgm:t>
    </dgm:pt>
    <dgm:pt modelId="{6E6AA305-BFFC-4423-BE16-C43D759A528C}" type="sibTrans" cxnId="{B8051926-2896-43EB-B2D9-02EBBDACC76D}">
      <dgm:prSet/>
      <dgm:spPr/>
      <dgm:t>
        <a:bodyPr/>
        <a:lstStyle/>
        <a:p>
          <a:endParaRPr lang="en-US"/>
        </a:p>
      </dgm:t>
    </dgm:pt>
    <dgm:pt modelId="{6EA10247-82FE-47CA-A980-BD6B927BD3EE}">
      <dgm:prSet phldrT="[Text]"/>
      <dgm:spPr/>
      <dgm:t>
        <a:bodyPr/>
        <a:lstStyle/>
        <a:p>
          <a:r>
            <a:rPr lang="en-US" dirty="0" smtClean="0"/>
            <a:t>Compliance</a:t>
          </a:r>
          <a:endParaRPr lang="en-US" dirty="0"/>
        </a:p>
      </dgm:t>
    </dgm:pt>
    <dgm:pt modelId="{6BA3D8AE-937C-47EF-B2DD-565606E1EDAC}" type="parTrans" cxnId="{50F42851-AE13-438E-AB32-FD14F3E4929E}">
      <dgm:prSet/>
      <dgm:spPr/>
      <dgm:t>
        <a:bodyPr/>
        <a:lstStyle/>
        <a:p>
          <a:endParaRPr lang="en-US"/>
        </a:p>
      </dgm:t>
    </dgm:pt>
    <dgm:pt modelId="{A974234A-80CB-4BD2-96F9-D96B41E401B7}" type="sibTrans" cxnId="{50F42851-AE13-438E-AB32-FD14F3E4929E}">
      <dgm:prSet/>
      <dgm:spPr/>
      <dgm:t>
        <a:bodyPr/>
        <a:lstStyle/>
        <a:p>
          <a:endParaRPr lang="en-US"/>
        </a:p>
      </dgm:t>
    </dgm:pt>
    <dgm:pt modelId="{6458E119-4930-4BE9-9D86-2A9A4032B410}" type="pres">
      <dgm:prSet presAssocID="{E39B062E-FB34-41F1-B692-BC812E03BF1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DC35FA-45A6-4708-A808-2F5C693ABCA2}" type="pres">
      <dgm:prSet presAssocID="{30D10A80-C84A-4BC3-9C44-FCCF3A3C17F6}" presName="horFlow" presStyleCnt="0"/>
      <dgm:spPr/>
    </dgm:pt>
    <dgm:pt modelId="{5433B5C3-05C4-461E-A595-992774E30C64}" type="pres">
      <dgm:prSet presAssocID="{30D10A80-C84A-4BC3-9C44-FCCF3A3C17F6}" presName="bigChev" presStyleLbl="node1" presStyleIdx="0" presStyleCnt="4" custScaleX="130159"/>
      <dgm:spPr/>
      <dgm:t>
        <a:bodyPr/>
        <a:lstStyle/>
        <a:p>
          <a:endParaRPr lang="en-US"/>
        </a:p>
      </dgm:t>
    </dgm:pt>
    <dgm:pt modelId="{4136678D-D763-477B-B8F3-F8A041A15CE6}" type="pres">
      <dgm:prSet presAssocID="{9CB1D0F7-6EFF-46FE-9233-AAFCFD83C95F}" presName="parTrans" presStyleCnt="0"/>
      <dgm:spPr/>
    </dgm:pt>
    <dgm:pt modelId="{E6150ED7-348E-4A77-9684-DD0A0DAC8073}" type="pres">
      <dgm:prSet presAssocID="{18AA2A50-DB79-4214-841D-4F191698B350}" presName="node" presStyleLbl="alignAccFollowNode1" presStyleIdx="0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6E123-8F05-4636-B9F9-7EF4E1A560D3}" type="pres">
      <dgm:prSet presAssocID="{C1DB0613-B5D8-45F4-B384-9A77ED0573B9}" presName="sibTrans" presStyleCnt="0"/>
      <dgm:spPr/>
    </dgm:pt>
    <dgm:pt modelId="{D68A2A58-7D36-4B3F-942B-1B99BBBBFAF7}" type="pres">
      <dgm:prSet presAssocID="{D3C150E3-74D5-4DF8-9ACD-119B5FC0D1C5}" presName="node" presStyleLbl="alignAccFollowNode1" presStyleIdx="1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15D99-5217-426E-AA6A-630DC5612A21}" type="pres">
      <dgm:prSet presAssocID="{30D10A80-C84A-4BC3-9C44-FCCF3A3C17F6}" presName="vSp" presStyleCnt="0"/>
      <dgm:spPr/>
    </dgm:pt>
    <dgm:pt modelId="{E94AF271-F423-4F83-B98F-C2BAD1C9A360}" type="pres">
      <dgm:prSet presAssocID="{E51872EC-AE44-4F5E-B5AB-49F9D61B4EC7}" presName="horFlow" presStyleCnt="0"/>
      <dgm:spPr/>
    </dgm:pt>
    <dgm:pt modelId="{4FFACDF0-A1CB-4D5A-8F2D-F67BE4AD46D3}" type="pres">
      <dgm:prSet presAssocID="{E51872EC-AE44-4F5E-B5AB-49F9D61B4EC7}" presName="bigChev" presStyleLbl="node1" presStyleIdx="1" presStyleCnt="4" custScaleX="130159"/>
      <dgm:spPr/>
      <dgm:t>
        <a:bodyPr/>
        <a:lstStyle/>
        <a:p>
          <a:endParaRPr lang="en-US"/>
        </a:p>
      </dgm:t>
    </dgm:pt>
    <dgm:pt modelId="{F54021F4-10C7-41E9-9EBA-504C68DAA69D}" type="pres">
      <dgm:prSet presAssocID="{86DAE9F8-03AC-4CD9-BF20-78AF5A473ECA}" presName="parTrans" presStyleCnt="0"/>
      <dgm:spPr/>
    </dgm:pt>
    <dgm:pt modelId="{1CD409FB-970D-42D8-8690-94380473CBE4}" type="pres">
      <dgm:prSet presAssocID="{EA76B1D4-EC39-4EAA-B123-8CD17FC65759}" presName="node" presStyleLbl="alignAccFollowNode1" presStyleIdx="2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04E35-FDFE-4734-874D-21BEF754CF09}" type="pres">
      <dgm:prSet presAssocID="{6E6AA305-BFFC-4423-BE16-C43D759A528C}" presName="sibTrans" presStyleCnt="0"/>
      <dgm:spPr/>
    </dgm:pt>
    <dgm:pt modelId="{F2360672-DC0E-4586-AFEB-46A330B50280}" type="pres">
      <dgm:prSet presAssocID="{6EA10247-82FE-47CA-A980-BD6B927BD3EE}" presName="node" presStyleLbl="alignAccFollowNode1" presStyleIdx="3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B930E-8800-4A6D-9145-AA2E429BF434}" type="pres">
      <dgm:prSet presAssocID="{E51872EC-AE44-4F5E-B5AB-49F9D61B4EC7}" presName="vSp" presStyleCnt="0"/>
      <dgm:spPr/>
    </dgm:pt>
    <dgm:pt modelId="{8BC02803-1D44-406F-B4A9-B62023F94136}" type="pres">
      <dgm:prSet presAssocID="{ECAB4B56-5D0A-41B6-834B-F590F124E8CD}" presName="horFlow" presStyleCnt="0"/>
      <dgm:spPr/>
    </dgm:pt>
    <dgm:pt modelId="{CA05BD82-588C-4FF4-8E1D-90F0CABA83F3}" type="pres">
      <dgm:prSet presAssocID="{ECAB4B56-5D0A-41B6-834B-F590F124E8CD}" presName="bigChev" presStyleLbl="node1" presStyleIdx="2" presStyleCnt="4" custScaleX="130159"/>
      <dgm:spPr/>
      <dgm:t>
        <a:bodyPr/>
        <a:lstStyle/>
        <a:p>
          <a:endParaRPr lang="en-US"/>
        </a:p>
      </dgm:t>
    </dgm:pt>
    <dgm:pt modelId="{F2D04844-CEED-4B72-8EEC-5AD7020002A0}" type="pres">
      <dgm:prSet presAssocID="{47E80509-9F95-4595-B369-F4D91EEB7AFB}" presName="parTrans" presStyleCnt="0"/>
      <dgm:spPr/>
    </dgm:pt>
    <dgm:pt modelId="{039E4DAD-4FC2-4318-84FB-A2CACAF2C2D0}" type="pres">
      <dgm:prSet presAssocID="{361B3F08-A9CC-42C1-9D0B-AD84283CA800}" presName="node" presStyleLbl="alignAccFollowNode1" presStyleIdx="4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88877-0912-4D1E-9F31-080832F65C00}" type="pres">
      <dgm:prSet presAssocID="{70D83BE5-8B9C-4F46-928D-104FAF73D64F}" presName="sibTrans" presStyleCnt="0"/>
      <dgm:spPr/>
    </dgm:pt>
    <dgm:pt modelId="{ECD78E2C-A0F4-46BE-BD9A-921CB89A0170}" type="pres">
      <dgm:prSet presAssocID="{DD8941B3-E9A4-44FA-AFF9-A9B2EC5A9686}" presName="node" presStyleLbl="alignAccFollowNode1" presStyleIdx="5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25A76-8BA6-4B5E-BBB8-604901582DA1}" type="pres">
      <dgm:prSet presAssocID="{ECAB4B56-5D0A-41B6-834B-F590F124E8CD}" presName="vSp" presStyleCnt="0"/>
      <dgm:spPr/>
    </dgm:pt>
    <dgm:pt modelId="{6A3DDAC4-4A02-442C-AC96-8A31681A98AD}" type="pres">
      <dgm:prSet presAssocID="{4E04682E-AB2D-4D13-B48D-FE1D5DF31F6E}" presName="horFlow" presStyleCnt="0"/>
      <dgm:spPr/>
    </dgm:pt>
    <dgm:pt modelId="{90815736-6809-4A7B-AEA7-A807583B6D43}" type="pres">
      <dgm:prSet presAssocID="{4E04682E-AB2D-4D13-B48D-FE1D5DF31F6E}" presName="bigChev" presStyleLbl="node1" presStyleIdx="3" presStyleCnt="4" custScaleX="130159"/>
      <dgm:spPr/>
      <dgm:t>
        <a:bodyPr/>
        <a:lstStyle/>
        <a:p>
          <a:endParaRPr lang="en-US"/>
        </a:p>
      </dgm:t>
    </dgm:pt>
    <dgm:pt modelId="{6E76E6F8-46DB-4FD4-AD74-750613642EAC}" type="pres">
      <dgm:prSet presAssocID="{B6FC7623-F53D-47A1-BA13-7BDD6DA3B12C}" presName="parTrans" presStyleCnt="0"/>
      <dgm:spPr/>
    </dgm:pt>
    <dgm:pt modelId="{BF12C3EE-B277-4D24-888E-CA8938BE5369}" type="pres">
      <dgm:prSet presAssocID="{1A58484D-5EDC-4130-97EC-835DBA2A51D1}" presName="node" presStyleLbl="alignAccFollowNode1" presStyleIdx="6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03829-AEF4-4C59-A2E0-1E01BD94FE90}" type="pres">
      <dgm:prSet presAssocID="{0E790568-048B-486A-8BF2-65240EB4077B}" presName="sibTrans" presStyleCnt="0"/>
      <dgm:spPr/>
    </dgm:pt>
    <dgm:pt modelId="{55AA88F8-BF78-4B1C-95F7-641A03BA7215}" type="pres">
      <dgm:prSet presAssocID="{00EA2B9E-DC5E-4A95-8F9B-DCACCC68B1A7}" presName="node" presStyleLbl="alignAccFollowNode1" presStyleIdx="7" presStyleCnt="8" custScaleX="130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42851-AE13-438E-AB32-FD14F3E4929E}" srcId="{E51872EC-AE44-4F5E-B5AB-49F9D61B4EC7}" destId="{6EA10247-82FE-47CA-A980-BD6B927BD3EE}" srcOrd="1" destOrd="0" parTransId="{6BA3D8AE-937C-47EF-B2DD-565606E1EDAC}" sibTransId="{A974234A-80CB-4BD2-96F9-D96B41E401B7}"/>
    <dgm:cxn modelId="{DC7B73AF-6F40-4226-9089-ADDF0FDA8928}" type="presOf" srcId="{4E04682E-AB2D-4D13-B48D-FE1D5DF31F6E}" destId="{90815736-6809-4A7B-AEA7-A807583B6D43}" srcOrd="0" destOrd="0" presId="urn:microsoft.com/office/officeart/2005/8/layout/lProcess3"/>
    <dgm:cxn modelId="{533A6E0F-DEB6-410E-97F1-A5D985A50E26}" srcId="{E39B062E-FB34-41F1-B692-BC812E03BF18}" destId="{30D10A80-C84A-4BC3-9C44-FCCF3A3C17F6}" srcOrd="0" destOrd="0" parTransId="{A4EFDDB9-B1DC-469F-A366-4A71C1DDB18B}" sibTransId="{47353B31-E0D5-467C-9C1A-51530E4BC985}"/>
    <dgm:cxn modelId="{C7B26FC5-A07B-4D2D-BF38-5000C583A91D}" type="presOf" srcId="{361B3F08-A9CC-42C1-9D0B-AD84283CA800}" destId="{039E4DAD-4FC2-4318-84FB-A2CACAF2C2D0}" srcOrd="0" destOrd="0" presId="urn:microsoft.com/office/officeart/2005/8/layout/lProcess3"/>
    <dgm:cxn modelId="{F5F1104F-6EDF-48E3-98DD-C99A84C54569}" type="presOf" srcId="{E39B062E-FB34-41F1-B692-BC812E03BF18}" destId="{6458E119-4930-4BE9-9D86-2A9A4032B410}" srcOrd="0" destOrd="0" presId="urn:microsoft.com/office/officeart/2005/8/layout/lProcess3"/>
    <dgm:cxn modelId="{177932D3-D9CE-4D1E-8DF6-1740EDF44A76}" type="presOf" srcId="{ECAB4B56-5D0A-41B6-834B-F590F124E8CD}" destId="{CA05BD82-588C-4FF4-8E1D-90F0CABA83F3}" srcOrd="0" destOrd="0" presId="urn:microsoft.com/office/officeart/2005/8/layout/lProcess3"/>
    <dgm:cxn modelId="{B8051926-2896-43EB-B2D9-02EBBDACC76D}" srcId="{E51872EC-AE44-4F5E-B5AB-49F9D61B4EC7}" destId="{EA76B1D4-EC39-4EAA-B123-8CD17FC65759}" srcOrd="0" destOrd="0" parTransId="{86DAE9F8-03AC-4CD9-BF20-78AF5A473ECA}" sibTransId="{6E6AA305-BFFC-4423-BE16-C43D759A528C}"/>
    <dgm:cxn modelId="{ED6EAE28-9DCD-457A-96EA-78CE5C8A1EFA}" srcId="{ECAB4B56-5D0A-41B6-834B-F590F124E8CD}" destId="{361B3F08-A9CC-42C1-9D0B-AD84283CA800}" srcOrd="0" destOrd="0" parTransId="{47E80509-9F95-4595-B369-F4D91EEB7AFB}" sibTransId="{70D83BE5-8B9C-4F46-928D-104FAF73D64F}"/>
    <dgm:cxn modelId="{11E8C290-DCE1-4D60-B277-32A075686F57}" srcId="{30D10A80-C84A-4BC3-9C44-FCCF3A3C17F6}" destId="{18AA2A50-DB79-4214-841D-4F191698B350}" srcOrd="0" destOrd="0" parTransId="{9CB1D0F7-6EFF-46FE-9233-AAFCFD83C95F}" sibTransId="{C1DB0613-B5D8-45F4-B384-9A77ED0573B9}"/>
    <dgm:cxn modelId="{203C07A4-813A-4C50-B85A-6C098BDE8EB2}" srcId="{30D10A80-C84A-4BC3-9C44-FCCF3A3C17F6}" destId="{D3C150E3-74D5-4DF8-9ACD-119B5FC0D1C5}" srcOrd="1" destOrd="0" parTransId="{EBB86F97-92C5-4843-A28D-22834D1A531E}" sibTransId="{0FD911E8-227B-46B5-BD07-7E9C7748912C}"/>
    <dgm:cxn modelId="{C32C24F5-9D98-491F-98B9-EBF1E9DB47E9}" type="presOf" srcId="{30D10A80-C84A-4BC3-9C44-FCCF3A3C17F6}" destId="{5433B5C3-05C4-461E-A595-992774E30C64}" srcOrd="0" destOrd="0" presId="urn:microsoft.com/office/officeart/2005/8/layout/lProcess3"/>
    <dgm:cxn modelId="{9F461BA4-362E-4ED1-8D64-1ADA84386441}" srcId="{E39B062E-FB34-41F1-B692-BC812E03BF18}" destId="{ECAB4B56-5D0A-41B6-834B-F590F124E8CD}" srcOrd="2" destOrd="0" parTransId="{EA9AA4AA-9166-4256-82A6-07981D504EBA}" sibTransId="{B65E7006-91A7-406A-A5CD-06E7D2D99689}"/>
    <dgm:cxn modelId="{7B4E0B07-881B-446B-AEB6-D373897DEF56}" type="presOf" srcId="{E51872EC-AE44-4F5E-B5AB-49F9D61B4EC7}" destId="{4FFACDF0-A1CB-4D5A-8F2D-F67BE4AD46D3}" srcOrd="0" destOrd="0" presId="urn:microsoft.com/office/officeart/2005/8/layout/lProcess3"/>
    <dgm:cxn modelId="{603D842B-7BCC-4BAE-8E59-0B689641194A}" srcId="{4E04682E-AB2D-4D13-B48D-FE1D5DF31F6E}" destId="{1A58484D-5EDC-4130-97EC-835DBA2A51D1}" srcOrd="0" destOrd="0" parTransId="{B6FC7623-F53D-47A1-BA13-7BDD6DA3B12C}" sibTransId="{0E790568-048B-486A-8BF2-65240EB4077B}"/>
    <dgm:cxn modelId="{9E05B1DC-F701-456B-930A-501498D2FD5F}" srcId="{E39B062E-FB34-41F1-B692-BC812E03BF18}" destId="{4E04682E-AB2D-4D13-B48D-FE1D5DF31F6E}" srcOrd="3" destOrd="0" parTransId="{7EC2815D-B7AF-4330-8440-DFC780E3A807}" sibTransId="{08D65C6B-9F29-4706-A5C4-B75DB6E0A64D}"/>
    <dgm:cxn modelId="{CE9C0108-660A-4C9D-8B8A-9FE10414121B}" srcId="{ECAB4B56-5D0A-41B6-834B-F590F124E8CD}" destId="{DD8941B3-E9A4-44FA-AFF9-A9B2EC5A9686}" srcOrd="1" destOrd="0" parTransId="{2E3A9EDC-5688-4718-B424-E2234B3873D6}" sibTransId="{A185B371-EEA5-4EFF-A1EE-C34B15F57707}"/>
    <dgm:cxn modelId="{9447B812-7F2D-43D1-9D8F-8DA6268C6488}" srcId="{E39B062E-FB34-41F1-B692-BC812E03BF18}" destId="{E51872EC-AE44-4F5E-B5AB-49F9D61B4EC7}" srcOrd="1" destOrd="0" parTransId="{99905BF3-1025-47E2-B9A7-8420DF85C721}" sibTransId="{B950A8ED-EEDC-4972-8BC4-2C7BCDDE5986}"/>
    <dgm:cxn modelId="{C8A95CAA-786B-41E6-AA1E-0B5C3B0E6E3B}" type="presOf" srcId="{D3C150E3-74D5-4DF8-9ACD-119B5FC0D1C5}" destId="{D68A2A58-7D36-4B3F-942B-1B99BBBBFAF7}" srcOrd="0" destOrd="0" presId="urn:microsoft.com/office/officeart/2005/8/layout/lProcess3"/>
    <dgm:cxn modelId="{962685D8-A0C9-4DFF-A13D-2F72DCBFAE4E}" type="presOf" srcId="{EA76B1D4-EC39-4EAA-B123-8CD17FC65759}" destId="{1CD409FB-970D-42D8-8690-94380473CBE4}" srcOrd="0" destOrd="0" presId="urn:microsoft.com/office/officeart/2005/8/layout/lProcess3"/>
    <dgm:cxn modelId="{E0253288-C53C-4826-8312-862449DB0D0F}" type="presOf" srcId="{6EA10247-82FE-47CA-A980-BD6B927BD3EE}" destId="{F2360672-DC0E-4586-AFEB-46A330B50280}" srcOrd="0" destOrd="0" presId="urn:microsoft.com/office/officeart/2005/8/layout/lProcess3"/>
    <dgm:cxn modelId="{247243D1-ADB4-4306-802C-C39F170A46F5}" type="presOf" srcId="{00EA2B9E-DC5E-4A95-8F9B-DCACCC68B1A7}" destId="{55AA88F8-BF78-4B1C-95F7-641A03BA7215}" srcOrd="0" destOrd="0" presId="urn:microsoft.com/office/officeart/2005/8/layout/lProcess3"/>
    <dgm:cxn modelId="{B5322DB9-C385-47D5-8F25-26B189DA252E}" srcId="{4E04682E-AB2D-4D13-B48D-FE1D5DF31F6E}" destId="{00EA2B9E-DC5E-4A95-8F9B-DCACCC68B1A7}" srcOrd="1" destOrd="0" parTransId="{0A07BADE-028A-47AD-B047-7D8B501B3D00}" sibTransId="{B663CFF0-662A-4854-84DE-4D4C278207FA}"/>
    <dgm:cxn modelId="{0E797378-97FB-488A-B719-CB8FA30C6ABF}" type="presOf" srcId="{DD8941B3-E9A4-44FA-AFF9-A9B2EC5A9686}" destId="{ECD78E2C-A0F4-46BE-BD9A-921CB89A0170}" srcOrd="0" destOrd="0" presId="urn:microsoft.com/office/officeart/2005/8/layout/lProcess3"/>
    <dgm:cxn modelId="{4A267AD5-94AD-49FB-BD86-36D31DA6D028}" type="presOf" srcId="{1A58484D-5EDC-4130-97EC-835DBA2A51D1}" destId="{BF12C3EE-B277-4D24-888E-CA8938BE5369}" srcOrd="0" destOrd="0" presId="urn:microsoft.com/office/officeart/2005/8/layout/lProcess3"/>
    <dgm:cxn modelId="{D23B80A9-DD6C-42B4-9B0B-E9F9F21126E1}" type="presOf" srcId="{18AA2A50-DB79-4214-841D-4F191698B350}" destId="{E6150ED7-348E-4A77-9684-DD0A0DAC8073}" srcOrd="0" destOrd="0" presId="urn:microsoft.com/office/officeart/2005/8/layout/lProcess3"/>
    <dgm:cxn modelId="{7B9B1E71-CDCE-471C-B8DD-F2DF13DB9616}" type="presParOf" srcId="{6458E119-4930-4BE9-9D86-2A9A4032B410}" destId="{01DC35FA-45A6-4708-A808-2F5C693ABCA2}" srcOrd="0" destOrd="0" presId="urn:microsoft.com/office/officeart/2005/8/layout/lProcess3"/>
    <dgm:cxn modelId="{36B05D7D-6A25-4BBD-B841-9201D7184F7E}" type="presParOf" srcId="{01DC35FA-45A6-4708-A808-2F5C693ABCA2}" destId="{5433B5C3-05C4-461E-A595-992774E30C64}" srcOrd="0" destOrd="0" presId="urn:microsoft.com/office/officeart/2005/8/layout/lProcess3"/>
    <dgm:cxn modelId="{5577FFD9-8FCD-426B-8A3D-2A6F2AB0A0E7}" type="presParOf" srcId="{01DC35FA-45A6-4708-A808-2F5C693ABCA2}" destId="{4136678D-D763-477B-B8F3-F8A041A15CE6}" srcOrd="1" destOrd="0" presId="urn:microsoft.com/office/officeart/2005/8/layout/lProcess3"/>
    <dgm:cxn modelId="{9135DF0D-62FB-4909-BF1E-C0A9F776DF9B}" type="presParOf" srcId="{01DC35FA-45A6-4708-A808-2F5C693ABCA2}" destId="{E6150ED7-348E-4A77-9684-DD0A0DAC8073}" srcOrd="2" destOrd="0" presId="urn:microsoft.com/office/officeart/2005/8/layout/lProcess3"/>
    <dgm:cxn modelId="{051FD6C2-ED06-45EF-AA7B-17780405CB51}" type="presParOf" srcId="{01DC35FA-45A6-4708-A808-2F5C693ABCA2}" destId="{4516E123-8F05-4636-B9F9-7EF4E1A560D3}" srcOrd="3" destOrd="0" presId="urn:microsoft.com/office/officeart/2005/8/layout/lProcess3"/>
    <dgm:cxn modelId="{3637B0F9-CC1B-4233-B7B8-DDD0AECDE003}" type="presParOf" srcId="{01DC35FA-45A6-4708-A808-2F5C693ABCA2}" destId="{D68A2A58-7D36-4B3F-942B-1B99BBBBFAF7}" srcOrd="4" destOrd="0" presId="urn:microsoft.com/office/officeart/2005/8/layout/lProcess3"/>
    <dgm:cxn modelId="{0BAFD90F-7134-46CA-B143-8C33E40B7356}" type="presParOf" srcId="{6458E119-4930-4BE9-9D86-2A9A4032B410}" destId="{84B15D99-5217-426E-AA6A-630DC5612A21}" srcOrd="1" destOrd="0" presId="urn:microsoft.com/office/officeart/2005/8/layout/lProcess3"/>
    <dgm:cxn modelId="{93252E3C-1D8B-4133-9EBD-98DCDE6227D9}" type="presParOf" srcId="{6458E119-4930-4BE9-9D86-2A9A4032B410}" destId="{E94AF271-F423-4F83-B98F-C2BAD1C9A360}" srcOrd="2" destOrd="0" presId="urn:microsoft.com/office/officeart/2005/8/layout/lProcess3"/>
    <dgm:cxn modelId="{9556E21B-67C8-4DEC-9ABB-6B8FCF7757BC}" type="presParOf" srcId="{E94AF271-F423-4F83-B98F-C2BAD1C9A360}" destId="{4FFACDF0-A1CB-4D5A-8F2D-F67BE4AD46D3}" srcOrd="0" destOrd="0" presId="urn:microsoft.com/office/officeart/2005/8/layout/lProcess3"/>
    <dgm:cxn modelId="{30BE960C-EF5E-49F7-B325-C2503B3A63A7}" type="presParOf" srcId="{E94AF271-F423-4F83-B98F-C2BAD1C9A360}" destId="{F54021F4-10C7-41E9-9EBA-504C68DAA69D}" srcOrd="1" destOrd="0" presId="urn:microsoft.com/office/officeart/2005/8/layout/lProcess3"/>
    <dgm:cxn modelId="{B1110AB4-2A65-41D6-A190-40B4728BEAB8}" type="presParOf" srcId="{E94AF271-F423-4F83-B98F-C2BAD1C9A360}" destId="{1CD409FB-970D-42D8-8690-94380473CBE4}" srcOrd="2" destOrd="0" presId="urn:microsoft.com/office/officeart/2005/8/layout/lProcess3"/>
    <dgm:cxn modelId="{1857710E-1568-40E3-BF1F-4478CBA8C73B}" type="presParOf" srcId="{E94AF271-F423-4F83-B98F-C2BAD1C9A360}" destId="{37C04E35-FDFE-4734-874D-21BEF754CF09}" srcOrd="3" destOrd="0" presId="urn:microsoft.com/office/officeart/2005/8/layout/lProcess3"/>
    <dgm:cxn modelId="{0F833BE7-8BC0-4286-B0FE-6B78B69A7BC0}" type="presParOf" srcId="{E94AF271-F423-4F83-B98F-C2BAD1C9A360}" destId="{F2360672-DC0E-4586-AFEB-46A330B50280}" srcOrd="4" destOrd="0" presId="urn:microsoft.com/office/officeart/2005/8/layout/lProcess3"/>
    <dgm:cxn modelId="{9C034223-D216-4EC0-A472-46071E82F898}" type="presParOf" srcId="{6458E119-4930-4BE9-9D86-2A9A4032B410}" destId="{D14B930E-8800-4A6D-9145-AA2E429BF434}" srcOrd="3" destOrd="0" presId="urn:microsoft.com/office/officeart/2005/8/layout/lProcess3"/>
    <dgm:cxn modelId="{20B3E32B-E3FF-49F9-ABC1-A75C9E1D7E87}" type="presParOf" srcId="{6458E119-4930-4BE9-9D86-2A9A4032B410}" destId="{8BC02803-1D44-406F-B4A9-B62023F94136}" srcOrd="4" destOrd="0" presId="urn:microsoft.com/office/officeart/2005/8/layout/lProcess3"/>
    <dgm:cxn modelId="{FD7FDA04-CCA6-4393-920C-14E33B30CD0D}" type="presParOf" srcId="{8BC02803-1D44-406F-B4A9-B62023F94136}" destId="{CA05BD82-588C-4FF4-8E1D-90F0CABA83F3}" srcOrd="0" destOrd="0" presId="urn:microsoft.com/office/officeart/2005/8/layout/lProcess3"/>
    <dgm:cxn modelId="{16497772-FDB4-4848-B590-82612FE24555}" type="presParOf" srcId="{8BC02803-1D44-406F-B4A9-B62023F94136}" destId="{F2D04844-CEED-4B72-8EEC-5AD7020002A0}" srcOrd="1" destOrd="0" presId="urn:microsoft.com/office/officeart/2005/8/layout/lProcess3"/>
    <dgm:cxn modelId="{B21F1A05-110D-4E5F-B750-45ACF9DDB8E4}" type="presParOf" srcId="{8BC02803-1D44-406F-B4A9-B62023F94136}" destId="{039E4DAD-4FC2-4318-84FB-A2CACAF2C2D0}" srcOrd="2" destOrd="0" presId="urn:microsoft.com/office/officeart/2005/8/layout/lProcess3"/>
    <dgm:cxn modelId="{B76BDF4D-CF5A-495A-BD04-5EFEC2224534}" type="presParOf" srcId="{8BC02803-1D44-406F-B4A9-B62023F94136}" destId="{2CD88877-0912-4D1E-9F31-080832F65C00}" srcOrd="3" destOrd="0" presId="urn:microsoft.com/office/officeart/2005/8/layout/lProcess3"/>
    <dgm:cxn modelId="{72E5D2AB-C398-4F15-8DF7-FD44326A6867}" type="presParOf" srcId="{8BC02803-1D44-406F-B4A9-B62023F94136}" destId="{ECD78E2C-A0F4-46BE-BD9A-921CB89A0170}" srcOrd="4" destOrd="0" presId="urn:microsoft.com/office/officeart/2005/8/layout/lProcess3"/>
    <dgm:cxn modelId="{4D6FEB77-210E-4123-83F5-0C87C9DA3785}" type="presParOf" srcId="{6458E119-4930-4BE9-9D86-2A9A4032B410}" destId="{15F25A76-8BA6-4B5E-BBB8-604901582DA1}" srcOrd="5" destOrd="0" presId="urn:microsoft.com/office/officeart/2005/8/layout/lProcess3"/>
    <dgm:cxn modelId="{3063C6BE-08A8-4308-91BF-3571CB0D149D}" type="presParOf" srcId="{6458E119-4930-4BE9-9D86-2A9A4032B410}" destId="{6A3DDAC4-4A02-442C-AC96-8A31681A98AD}" srcOrd="6" destOrd="0" presId="urn:microsoft.com/office/officeart/2005/8/layout/lProcess3"/>
    <dgm:cxn modelId="{86D3C84E-58CE-4877-AAA6-61B245E34BF1}" type="presParOf" srcId="{6A3DDAC4-4A02-442C-AC96-8A31681A98AD}" destId="{90815736-6809-4A7B-AEA7-A807583B6D43}" srcOrd="0" destOrd="0" presId="urn:microsoft.com/office/officeart/2005/8/layout/lProcess3"/>
    <dgm:cxn modelId="{D35F159C-6E4D-49D1-853E-8E2C7F6B1858}" type="presParOf" srcId="{6A3DDAC4-4A02-442C-AC96-8A31681A98AD}" destId="{6E76E6F8-46DB-4FD4-AD74-750613642EAC}" srcOrd="1" destOrd="0" presId="urn:microsoft.com/office/officeart/2005/8/layout/lProcess3"/>
    <dgm:cxn modelId="{C7C1E085-47B0-413E-B58D-498705474F42}" type="presParOf" srcId="{6A3DDAC4-4A02-442C-AC96-8A31681A98AD}" destId="{BF12C3EE-B277-4D24-888E-CA8938BE5369}" srcOrd="2" destOrd="0" presId="urn:microsoft.com/office/officeart/2005/8/layout/lProcess3"/>
    <dgm:cxn modelId="{6FB82C46-8F88-4B51-8B07-1FA50DB29C02}" type="presParOf" srcId="{6A3DDAC4-4A02-442C-AC96-8A31681A98AD}" destId="{B4503829-AEF4-4C59-A2E0-1E01BD94FE90}" srcOrd="3" destOrd="0" presId="urn:microsoft.com/office/officeart/2005/8/layout/lProcess3"/>
    <dgm:cxn modelId="{73BB2838-6B4C-49A8-B29B-048EBF05B01C}" type="presParOf" srcId="{6A3DDAC4-4A02-442C-AC96-8A31681A98AD}" destId="{55AA88F8-BF78-4B1C-95F7-641A03BA721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131AE32-C26E-485C-A960-1672A78D6A09}" type="doc">
      <dgm:prSet loTypeId="urn:microsoft.com/office/officeart/2005/8/layout/defaul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497FFF8-F072-45CE-AB05-580D90CDC242}">
      <dgm:prSet phldrT="[Text]"/>
      <dgm:spPr>
        <a:solidFill>
          <a:schemeClr val="bg1"/>
        </a:solidFill>
      </dgm:spPr>
      <dgm:t>
        <a:bodyPr/>
        <a:lstStyle/>
        <a:p>
          <a:pPr rtl="0"/>
          <a:r>
            <a:rPr lang="en-US" strike="sngStrike" dirty="0" smtClean="0"/>
            <a:t>C</a:t>
          </a:r>
          <a:r>
            <a:rPr lang="x-none" strike="sngStrike" dirty="0" smtClean="0"/>
            <a:t>orruption</a:t>
          </a:r>
          <a:endParaRPr lang="en-US" strike="sngStrike" dirty="0"/>
        </a:p>
      </dgm:t>
    </dgm:pt>
    <dgm:pt modelId="{CF703677-4F83-4EB9-A53C-91310A7A69E3}" type="parTrans" cxnId="{03EA08FA-8DB1-4F95-A521-9CEF4071642D}">
      <dgm:prSet/>
      <dgm:spPr/>
      <dgm:t>
        <a:bodyPr/>
        <a:lstStyle/>
        <a:p>
          <a:endParaRPr lang="en-US"/>
        </a:p>
      </dgm:t>
    </dgm:pt>
    <dgm:pt modelId="{6A1F2717-4F24-44A6-B211-2214BADA8250}" type="sibTrans" cxnId="{03EA08FA-8DB1-4F95-A521-9CEF4071642D}">
      <dgm:prSet/>
      <dgm:spPr/>
      <dgm:t>
        <a:bodyPr/>
        <a:lstStyle/>
        <a:p>
          <a:endParaRPr lang="en-US"/>
        </a:p>
      </dgm:t>
    </dgm:pt>
    <dgm:pt modelId="{2A40D33E-8EDA-4193-949A-163B25710405}">
      <dgm:prSet/>
      <dgm:spPr/>
      <dgm:t>
        <a:bodyPr/>
        <a:lstStyle/>
        <a:p>
          <a:pPr rtl="0"/>
          <a:r>
            <a:rPr lang="en-US" dirty="0" smtClean="0"/>
            <a:t>Counterfeiting</a:t>
          </a:r>
          <a:endParaRPr lang="en-US" dirty="0"/>
        </a:p>
      </dgm:t>
    </dgm:pt>
    <dgm:pt modelId="{98508438-77A1-4A9D-A20F-61B0FEB7E9EA}" type="parTrans" cxnId="{A32DC7A0-6C0E-4D3B-BF67-8C9AE496C6C1}">
      <dgm:prSet/>
      <dgm:spPr/>
      <dgm:t>
        <a:bodyPr/>
        <a:lstStyle/>
        <a:p>
          <a:endParaRPr lang="en-US"/>
        </a:p>
      </dgm:t>
    </dgm:pt>
    <dgm:pt modelId="{104C595B-3663-487B-9E22-85062D28DCE5}" type="sibTrans" cxnId="{A32DC7A0-6C0E-4D3B-BF67-8C9AE496C6C1}">
      <dgm:prSet/>
      <dgm:spPr/>
      <dgm:t>
        <a:bodyPr/>
        <a:lstStyle/>
        <a:p>
          <a:endParaRPr lang="en-US"/>
        </a:p>
      </dgm:t>
    </dgm:pt>
    <dgm:pt modelId="{357884E5-CA40-4D0F-B66A-C2CCCF1F2CA3}">
      <dgm:prSet/>
      <dgm:spPr/>
      <dgm:t>
        <a:bodyPr/>
        <a:lstStyle/>
        <a:p>
          <a:pPr rtl="0"/>
          <a:r>
            <a:rPr lang="en-US" dirty="0" smtClean="0"/>
            <a:t>Terror finance</a:t>
          </a:r>
          <a:endParaRPr lang="en-US" dirty="0"/>
        </a:p>
      </dgm:t>
    </dgm:pt>
    <dgm:pt modelId="{E9C3C4D9-192D-40D4-B2B6-29938BCDCE3A}" type="parTrans" cxnId="{8E134190-A5F0-40B0-8098-0328F1D78CD1}">
      <dgm:prSet/>
      <dgm:spPr/>
      <dgm:t>
        <a:bodyPr/>
        <a:lstStyle/>
        <a:p>
          <a:endParaRPr lang="en-US"/>
        </a:p>
      </dgm:t>
    </dgm:pt>
    <dgm:pt modelId="{A0F6CC3B-CE56-414A-9B3E-794C41F0E0DA}" type="sibTrans" cxnId="{8E134190-A5F0-40B0-8098-0328F1D78CD1}">
      <dgm:prSet/>
      <dgm:spPr/>
      <dgm:t>
        <a:bodyPr/>
        <a:lstStyle/>
        <a:p>
          <a:endParaRPr lang="en-US"/>
        </a:p>
      </dgm:t>
    </dgm:pt>
    <dgm:pt modelId="{CAE6EDDE-0EE6-4BB8-81EA-61A077BD3EA4}">
      <dgm:prSet/>
      <dgm:spPr>
        <a:solidFill>
          <a:schemeClr val="bg1"/>
        </a:solidFill>
      </dgm:spPr>
      <dgm:t>
        <a:bodyPr/>
        <a:lstStyle/>
        <a:p>
          <a:pPr rtl="0"/>
          <a:r>
            <a:rPr lang="en-US" strike="sngStrike" dirty="0" smtClean="0"/>
            <a:t>Black money</a:t>
          </a:r>
          <a:endParaRPr lang="en-US" strike="sngStrike" dirty="0"/>
        </a:p>
      </dgm:t>
    </dgm:pt>
    <dgm:pt modelId="{BB16936B-BF54-4E2A-9269-B749CD447AF9}" type="parTrans" cxnId="{9BBE7F51-9D32-4E6A-82D9-A8AB5DB144EC}">
      <dgm:prSet/>
      <dgm:spPr/>
      <dgm:t>
        <a:bodyPr/>
        <a:lstStyle/>
        <a:p>
          <a:endParaRPr lang="en-US"/>
        </a:p>
      </dgm:t>
    </dgm:pt>
    <dgm:pt modelId="{60F4CE73-1B7A-4064-BBF3-02B02B1464DD}" type="sibTrans" cxnId="{9BBE7F51-9D32-4E6A-82D9-A8AB5DB144EC}">
      <dgm:prSet/>
      <dgm:spPr/>
      <dgm:t>
        <a:bodyPr/>
        <a:lstStyle/>
        <a:p>
          <a:endParaRPr lang="en-US"/>
        </a:p>
      </dgm:t>
    </dgm:pt>
    <dgm:pt modelId="{E32BDA4C-DEE3-4D1C-9B21-BA848E3685A8}" type="pres">
      <dgm:prSet presAssocID="{1131AE32-C26E-485C-A960-1672A78D6A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D54AB3-7181-461F-BD24-98D5BD81ECE8}" type="pres">
      <dgm:prSet presAssocID="{A497FFF8-F072-45CE-AB05-580D90CDC2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BA6A7-0F26-421D-B7F0-1A0376105BAD}" type="pres">
      <dgm:prSet presAssocID="{6A1F2717-4F24-44A6-B211-2214BADA8250}" presName="sibTrans" presStyleCnt="0"/>
      <dgm:spPr/>
      <dgm:t>
        <a:bodyPr/>
        <a:lstStyle/>
        <a:p>
          <a:endParaRPr lang="en-US"/>
        </a:p>
      </dgm:t>
    </dgm:pt>
    <dgm:pt modelId="{AC7A093C-C886-4E4D-858C-F41F0EBFCC20}" type="pres">
      <dgm:prSet presAssocID="{CAE6EDDE-0EE6-4BB8-81EA-61A077BD3EA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2E0A0-4002-4633-BED8-77D19821DD0D}" type="pres">
      <dgm:prSet presAssocID="{60F4CE73-1B7A-4064-BBF3-02B02B1464DD}" presName="sibTrans" presStyleCnt="0"/>
      <dgm:spPr/>
      <dgm:t>
        <a:bodyPr/>
        <a:lstStyle/>
        <a:p>
          <a:endParaRPr lang="en-US"/>
        </a:p>
      </dgm:t>
    </dgm:pt>
    <dgm:pt modelId="{A214B99E-4B7B-4992-8A9D-79FB55B0FAFE}" type="pres">
      <dgm:prSet presAssocID="{2A40D33E-8EDA-4193-949A-163B2571040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1FBC8-5924-45EE-B6C9-181B4892225B}" type="pres">
      <dgm:prSet presAssocID="{104C595B-3663-487B-9E22-85062D28DCE5}" presName="sibTrans" presStyleCnt="0"/>
      <dgm:spPr/>
      <dgm:t>
        <a:bodyPr/>
        <a:lstStyle/>
        <a:p>
          <a:endParaRPr lang="en-US"/>
        </a:p>
      </dgm:t>
    </dgm:pt>
    <dgm:pt modelId="{961D37FA-F009-4246-908F-E44A836AD73D}" type="pres">
      <dgm:prSet presAssocID="{357884E5-CA40-4D0F-B66A-C2CCCF1F2CA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E576B6-1E43-487C-929C-75CE2F1D720E}" type="presOf" srcId="{357884E5-CA40-4D0F-B66A-C2CCCF1F2CA3}" destId="{961D37FA-F009-4246-908F-E44A836AD73D}" srcOrd="0" destOrd="0" presId="urn:microsoft.com/office/officeart/2005/8/layout/default"/>
    <dgm:cxn modelId="{7E1D3997-B198-42A7-9423-DBB72263B20C}" type="presOf" srcId="{1131AE32-C26E-485C-A960-1672A78D6A09}" destId="{E32BDA4C-DEE3-4D1C-9B21-BA848E3685A8}" srcOrd="0" destOrd="0" presId="urn:microsoft.com/office/officeart/2005/8/layout/default"/>
    <dgm:cxn modelId="{A32DC7A0-6C0E-4D3B-BF67-8C9AE496C6C1}" srcId="{1131AE32-C26E-485C-A960-1672A78D6A09}" destId="{2A40D33E-8EDA-4193-949A-163B25710405}" srcOrd="2" destOrd="0" parTransId="{98508438-77A1-4A9D-A20F-61B0FEB7E9EA}" sibTransId="{104C595B-3663-487B-9E22-85062D28DCE5}"/>
    <dgm:cxn modelId="{470C9C1E-A14E-4D45-A8E8-FAEB0058D4D4}" type="presOf" srcId="{A497FFF8-F072-45CE-AB05-580D90CDC242}" destId="{64D54AB3-7181-461F-BD24-98D5BD81ECE8}" srcOrd="0" destOrd="0" presId="urn:microsoft.com/office/officeart/2005/8/layout/default"/>
    <dgm:cxn modelId="{5DCCA188-42E3-4F3E-8ED5-AEB87AE5816D}" type="presOf" srcId="{2A40D33E-8EDA-4193-949A-163B25710405}" destId="{A214B99E-4B7B-4992-8A9D-79FB55B0FAFE}" srcOrd="0" destOrd="0" presId="urn:microsoft.com/office/officeart/2005/8/layout/default"/>
    <dgm:cxn modelId="{3A369C6A-0BD8-48C1-860B-CBDFF183BA4D}" type="presOf" srcId="{CAE6EDDE-0EE6-4BB8-81EA-61A077BD3EA4}" destId="{AC7A093C-C886-4E4D-858C-F41F0EBFCC20}" srcOrd="0" destOrd="0" presId="urn:microsoft.com/office/officeart/2005/8/layout/default"/>
    <dgm:cxn modelId="{03EA08FA-8DB1-4F95-A521-9CEF4071642D}" srcId="{1131AE32-C26E-485C-A960-1672A78D6A09}" destId="{A497FFF8-F072-45CE-AB05-580D90CDC242}" srcOrd="0" destOrd="0" parTransId="{CF703677-4F83-4EB9-A53C-91310A7A69E3}" sibTransId="{6A1F2717-4F24-44A6-B211-2214BADA8250}"/>
    <dgm:cxn modelId="{8E134190-A5F0-40B0-8098-0328F1D78CD1}" srcId="{1131AE32-C26E-485C-A960-1672A78D6A09}" destId="{357884E5-CA40-4D0F-B66A-C2CCCF1F2CA3}" srcOrd="3" destOrd="0" parTransId="{E9C3C4D9-192D-40D4-B2B6-29938BCDCE3A}" sibTransId="{A0F6CC3B-CE56-414A-9B3E-794C41F0E0DA}"/>
    <dgm:cxn modelId="{9BBE7F51-9D32-4E6A-82D9-A8AB5DB144EC}" srcId="{1131AE32-C26E-485C-A960-1672A78D6A09}" destId="{CAE6EDDE-0EE6-4BB8-81EA-61A077BD3EA4}" srcOrd="1" destOrd="0" parTransId="{BB16936B-BF54-4E2A-9269-B749CD447AF9}" sibTransId="{60F4CE73-1B7A-4064-BBF3-02B02B1464DD}"/>
    <dgm:cxn modelId="{BA552C57-DAA3-4C7F-8586-E05E7743632A}" type="presParOf" srcId="{E32BDA4C-DEE3-4D1C-9B21-BA848E3685A8}" destId="{64D54AB3-7181-461F-BD24-98D5BD81ECE8}" srcOrd="0" destOrd="0" presId="urn:microsoft.com/office/officeart/2005/8/layout/default"/>
    <dgm:cxn modelId="{8ADC7843-B581-4C03-B845-CBE58E1CD712}" type="presParOf" srcId="{E32BDA4C-DEE3-4D1C-9B21-BA848E3685A8}" destId="{C3FBA6A7-0F26-421D-B7F0-1A0376105BAD}" srcOrd="1" destOrd="0" presId="urn:microsoft.com/office/officeart/2005/8/layout/default"/>
    <dgm:cxn modelId="{3B4464C7-6D8A-44D2-AEFC-FDC2311C8D8C}" type="presParOf" srcId="{E32BDA4C-DEE3-4D1C-9B21-BA848E3685A8}" destId="{AC7A093C-C886-4E4D-858C-F41F0EBFCC20}" srcOrd="2" destOrd="0" presId="urn:microsoft.com/office/officeart/2005/8/layout/default"/>
    <dgm:cxn modelId="{37E44168-D7C8-42F6-98E0-F50446C44126}" type="presParOf" srcId="{E32BDA4C-DEE3-4D1C-9B21-BA848E3685A8}" destId="{FAE2E0A0-4002-4633-BED8-77D19821DD0D}" srcOrd="3" destOrd="0" presId="urn:microsoft.com/office/officeart/2005/8/layout/default"/>
    <dgm:cxn modelId="{41F45FF6-89A2-4356-991A-9EAA9AC3D4B9}" type="presParOf" srcId="{E32BDA4C-DEE3-4D1C-9B21-BA848E3685A8}" destId="{A214B99E-4B7B-4992-8A9D-79FB55B0FAFE}" srcOrd="4" destOrd="0" presId="urn:microsoft.com/office/officeart/2005/8/layout/default"/>
    <dgm:cxn modelId="{EEDEBB7E-7B74-4890-8F1B-19DB6901F787}" type="presParOf" srcId="{E32BDA4C-DEE3-4D1C-9B21-BA848E3685A8}" destId="{5BC1FBC8-5924-45EE-B6C9-181B4892225B}" srcOrd="5" destOrd="0" presId="urn:microsoft.com/office/officeart/2005/8/layout/default"/>
    <dgm:cxn modelId="{21D1151D-AD4D-4607-A338-5A549D675DE1}" type="presParOf" srcId="{E32BDA4C-DEE3-4D1C-9B21-BA848E3685A8}" destId="{961D37FA-F009-4246-908F-E44A836AD73D}" srcOrd="6" destOrd="0" presId="urn:microsoft.com/office/officeart/2005/8/layout/default"/>
  </dgm:cxnLst>
  <dgm:bg>
    <a:solidFill>
      <a:schemeClr val="accent2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8971CC-055E-4151-B666-F52FED0D00C9}" type="doc">
      <dgm:prSet loTypeId="urn:microsoft.com/office/officeart/2005/8/layout/default" loCatId="list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713D0-6ED9-417B-920E-4B75D0B0C8C9}">
      <dgm:prSet phldrT="[Text]"/>
      <dgm:spPr/>
      <dgm:t>
        <a:bodyPr/>
        <a:lstStyle/>
        <a:p>
          <a:r>
            <a:rPr lang="en-US" dirty="0" smtClean="0">
              <a:effectLst/>
            </a:rPr>
            <a:t>Recent Acts &amp; Schemes</a:t>
          </a:r>
          <a:endParaRPr lang="en-US" dirty="0">
            <a:effectLst/>
          </a:endParaRPr>
        </a:p>
      </dgm:t>
    </dgm:pt>
    <dgm:pt modelId="{1232F55A-B760-435E-B678-4FB8A43CD164}" type="parTrans" cxnId="{936F65E2-599F-423B-8583-AACA99B08F73}">
      <dgm:prSet/>
      <dgm:spPr/>
      <dgm:t>
        <a:bodyPr/>
        <a:lstStyle/>
        <a:p>
          <a:endParaRPr lang="en-US">
            <a:effectLst/>
          </a:endParaRPr>
        </a:p>
      </dgm:t>
    </dgm:pt>
    <dgm:pt modelId="{5E8C98F9-43C7-424F-8433-3AF6B25EECB6}" type="sibTrans" cxnId="{936F65E2-599F-423B-8583-AACA99B08F73}">
      <dgm:prSet/>
      <dgm:spPr/>
      <dgm:t>
        <a:bodyPr/>
        <a:lstStyle/>
        <a:p>
          <a:endParaRPr lang="en-US">
            <a:effectLst/>
          </a:endParaRPr>
        </a:p>
      </dgm:t>
    </dgm:pt>
    <dgm:pt modelId="{41074588-93C2-4F31-ACCD-033E9535F83B}">
      <dgm:prSet phldrT="[Text]"/>
      <dgm:spPr/>
      <dgm:t>
        <a:bodyPr/>
        <a:lstStyle/>
        <a:p>
          <a:r>
            <a:rPr lang="en-US" dirty="0" smtClean="0">
              <a:effectLst/>
            </a:rPr>
            <a:t>Tax Admin: TDS, TCS….</a:t>
          </a:r>
          <a:endParaRPr lang="en-US" dirty="0">
            <a:effectLst/>
          </a:endParaRPr>
        </a:p>
      </dgm:t>
    </dgm:pt>
    <dgm:pt modelId="{721B257D-275A-4F2A-A02E-1ECF0288F2D6}" type="parTrans" cxnId="{3131D0E3-ADD6-4B65-BA06-95C4D60BCE89}">
      <dgm:prSet/>
      <dgm:spPr/>
      <dgm:t>
        <a:bodyPr/>
        <a:lstStyle/>
        <a:p>
          <a:endParaRPr lang="en-US">
            <a:effectLst/>
          </a:endParaRPr>
        </a:p>
      </dgm:t>
    </dgm:pt>
    <dgm:pt modelId="{644C9905-DC28-4D2E-92BF-D2D710CE056C}" type="sibTrans" cxnId="{3131D0E3-ADD6-4B65-BA06-95C4D60BCE89}">
      <dgm:prSet/>
      <dgm:spPr/>
      <dgm:t>
        <a:bodyPr/>
        <a:lstStyle/>
        <a:p>
          <a:endParaRPr lang="en-US">
            <a:effectLst/>
          </a:endParaRPr>
        </a:p>
      </dgm:t>
    </dgm:pt>
    <dgm:pt modelId="{2AED0FF1-074D-4841-806C-097FC00B7EE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rgbClr val="C00000"/>
              </a:solidFill>
              <a:effectLst/>
            </a:rPr>
            <a:t>Demonetization helped or not?</a:t>
          </a:r>
          <a:endParaRPr lang="en-US" dirty="0">
            <a:solidFill>
              <a:srgbClr val="C00000"/>
            </a:solidFill>
            <a:effectLst/>
          </a:endParaRPr>
        </a:p>
      </dgm:t>
    </dgm:pt>
    <dgm:pt modelId="{18BAFC5C-308C-4BB9-BF4A-A0CAF5A7F52A}" type="parTrans" cxnId="{C5B3A4FB-0F59-42FC-B72E-0B517C582BAC}">
      <dgm:prSet/>
      <dgm:spPr/>
      <dgm:t>
        <a:bodyPr/>
        <a:lstStyle/>
        <a:p>
          <a:endParaRPr lang="en-US">
            <a:effectLst/>
          </a:endParaRPr>
        </a:p>
      </dgm:t>
    </dgm:pt>
    <dgm:pt modelId="{E2616AA0-60F8-4DFC-A9CC-DB49D7E89A77}" type="sibTrans" cxnId="{C5B3A4FB-0F59-42FC-B72E-0B517C582BAC}">
      <dgm:prSet/>
      <dgm:spPr/>
      <dgm:t>
        <a:bodyPr/>
        <a:lstStyle/>
        <a:p>
          <a:endParaRPr lang="en-US">
            <a:effectLst/>
          </a:endParaRPr>
        </a:p>
      </dgm:t>
    </dgm:pt>
    <dgm:pt modelId="{DF27A256-9214-47E6-B547-56FBC655F6CF}">
      <dgm:prSet phldrT="[Text]"/>
      <dgm:spPr/>
      <dgm:t>
        <a:bodyPr/>
        <a:lstStyle/>
        <a:p>
          <a:r>
            <a:rPr lang="en-US" dirty="0" smtClean="0">
              <a:effectLst/>
            </a:rPr>
            <a:t>CGT: root of many problems</a:t>
          </a:r>
          <a:endParaRPr lang="en-US" dirty="0">
            <a:effectLst/>
          </a:endParaRPr>
        </a:p>
      </dgm:t>
    </dgm:pt>
    <dgm:pt modelId="{20818CEE-42BA-4BFC-AFDE-CD68773659CC}" type="parTrans" cxnId="{B46DC3D4-F933-4E81-9790-ED7B97702384}">
      <dgm:prSet/>
      <dgm:spPr/>
      <dgm:t>
        <a:bodyPr/>
        <a:lstStyle/>
        <a:p>
          <a:endParaRPr lang="en-US">
            <a:effectLst/>
          </a:endParaRPr>
        </a:p>
      </dgm:t>
    </dgm:pt>
    <dgm:pt modelId="{56F56659-88DC-40A8-8F69-F4C116334A18}" type="sibTrans" cxnId="{B46DC3D4-F933-4E81-9790-ED7B97702384}">
      <dgm:prSet/>
      <dgm:spPr/>
      <dgm:t>
        <a:bodyPr/>
        <a:lstStyle/>
        <a:p>
          <a:endParaRPr lang="en-US">
            <a:effectLst/>
          </a:endParaRPr>
        </a:p>
      </dgm:t>
    </dgm:pt>
    <dgm:pt modelId="{963F3C1C-5731-4501-8BA5-A56283CF3250}">
      <dgm:prSet phldrT="[Text]"/>
      <dgm:spPr/>
      <dgm:t>
        <a:bodyPr/>
        <a:lstStyle/>
        <a:p>
          <a:r>
            <a:rPr lang="en-US" dirty="0" smtClean="0">
              <a:effectLst/>
            </a:rPr>
            <a:t>BEPS, </a:t>
          </a:r>
          <a:r>
            <a:rPr lang="en-US" dirty="0" err="1" smtClean="0">
              <a:effectLst/>
            </a:rPr>
            <a:t>AEoI</a:t>
          </a:r>
          <a:endParaRPr lang="en-US" dirty="0">
            <a:effectLst/>
          </a:endParaRPr>
        </a:p>
      </dgm:t>
    </dgm:pt>
    <dgm:pt modelId="{6BE32A52-01BC-4628-9E18-414A3A37BE78}" type="parTrans" cxnId="{7D89C85D-5F59-4B49-AABE-EE955476EC87}">
      <dgm:prSet/>
      <dgm:spPr/>
      <dgm:t>
        <a:bodyPr/>
        <a:lstStyle/>
        <a:p>
          <a:endParaRPr lang="en-US">
            <a:effectLst/>
          </a:endParaRPr>
        </a:p>
      </dgm:t>
    </dgm:pt>
    <dgm:pt modelId="{6004A770-2B49-4B42-A216-84171B6EE950}" type="sibTrans" cxnId="{7D89C85D-5F59-4B49-AABE-EE955476EC87}">
      <dgm:prSet/>
      <dgm:spPr/>
      <dgm:t>
        <a:bodyPr/>
        <a:lstStyle/>
        <a:p>
          <a:endParaRPr lang="en-US">
            <a:effectLst/>
          </a:endParaRPr>
        </a:p>
      </dgm:t>
    </dgm:pt>
    <dgm:pt modelId="{28C4D055-48BA-4DD8-AF3F-925D5F1C008B}">
      <dgm:prSet phldrT="[Text]"/>
      <dgm:spPr/>
      <dgm:t>
        <a:bodyPr/>
        <a:lstStyle/>
        <a:p>
          <a:r>
            <a:rPr lang="en-US" dirty="0" err="1" smtClean="0">
              <a:effectLst/>
            </a:rPr>
            <a:t>PoEM</a:t>
          </a:r>
          <a:r>
            <a:rPr lang="en-US" dirty="0" smtClean="0">
              <a:effectLst/>
            </a:rPr>
            <a:t>, GAAR [WEF1/4/17], AAR</a:t>
          </a:r>
          <a:endParaRPr lang="en-US" dirty="0">
            <a:effectLst/>
          </a:endParaRPr>
        </a:p>
      </dgm:t>
    </dgm:pt>
    <dgm:pt modelId="{20A21FAC-1C6B-4576-9685-57E516ED8E32}" type="parTrans" cxnId="{2B73BA8C-8D5C-4AC2-8572-F0A1E60D4ED2}">
      <dgm:prSet/>
      <dgm:spPr/>
      <dgm:t>
        <a:bodyPr/>
        <a:lstStyle/>
        <a:p>
          <a:endParaRPr lang="en-US">
            <a:effectLst/>
          </a:endParaRPr>
        </a:p>
      </dgm:t>
    </dgm:pt>
    <dgm:pt modelId="{B814C782-DFE8-491C-A884-AD3CCE6116E0}" type="sibTrans" cxnId="{2B73BA8C-8D5C-4AC2-8572-F0A1E60D4ED2}">
      <dgm:prSet/>
      <dgm:spPr/>
      <dgm:t>
        <a:bodyPr/>
        <a:lstStyle/>
        <a:p>
          <a:endParaRPr lang="en-US">
            <a:effectLst/>
          </a:endParaRPr>
        </a:p>
      </dgm:t>
    </dgm:pt>
    <dgm:pt modelId="{7D3C79E6-8EE7-4068-A6D0-2F587E201B50}">
      <dgm:prSet phldrT="[Text]"/>
      <dgm:spPr/>
      <dgm:t>
        <a:bodyPr/>
        <a:lstStyle/>
        <a:p>
          <a:r>
            <a:rPr lang="en-US" dirty="0" smtClean="0">
              <a:effectLst/>
            </a:rPr>
            <a:t>Electoral-Bonds</a:t>
          </a:r>
          <a:endParaRPr lang="en-US" dirty="0">
            <a:effectLst/>
          </a:endParaRPr>
        </a:p>
      </dgm:t>
    </dgm:pt>
    <dgm:pt modelId="{6FA14440-F5E2-47B3-927D-453C229DA166}" type="parTrans" cxnId="{FD0F358D-0802-4B46-A772-5C1ED95F0CDE}">
      <dgm:prSet/>
      <dgm:spPr/>
      <dgm:t>
        <a:bodyPr/>
        <a:lstStyle/>
        <a:p>
          <a:endParaRPr lang="en-US">
            <a:effectLst/>
          </a:endParaRPr>
        </a:p>
      </dgm:t>
    </dgm:pt>
    <dgm:pt modelId="{DEEDB830-5B46-49FE-A459-DC7ECC2524AC}" type="sibTrans" cxnId="{FD0F358D-0802-4B46-A772-5C1ED95F0CDE}">
      <dgm:prSet/>
      <dgm:spPr/>
      <dgm:t>
        <a:bodyPr/>
        <a:lstStyle/>
        <a:p>
          <a:endParaRPr lang="en-US">
            <a:effectLst/>
          </a:endParaRPr>
        </a:p>
      </dgm:t>
    </dgm:pt>
    <dgm:pt modelId="{64F25D29-79DA-4CA9-8EBD-3EFD49B9AA18}" type="pres">
      <dgm:prSet presAssocID="{9C8971CC-055E-4151-B666-F52FED0D00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E9A304-717D-4C47-BA15-AD6B5AB739CD}" type="pres">
      <dgm:prSet presAssocID="{465713D0-6ED9-417B-920E-4B75D0B0C8C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E88CB-01ED-45AB-A27D-541C073649E6}" type="pres">
      <dgm:prSet presAssocID="{5E8C98F9-43C7-424F-8433-3AF6B25EECB6}" presName="sibTrans" presStyleCnt="0"/>
      <dgm:spPr/>
      <dgm:t>
        <a:bodyPr/>
        <a:lstStyle/>
        <a:p>
          <a:endParaRPr lang="en-US"/>
        </a:p>
      </dgm:t>
    </dgm:pt>
    <dgm:pt modelId="{2857E4AD-A78E-4E06-90B5-99E4DB7B73C3}" type="pres">
      <dgm:prSet presAssocID="{DF27A256-9214-47E6-B547-56FBC655F6C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A6764-1287-4CD5-9E93-E283700C5016}" type="pres">
      <dgm:prSet presAssocID="{56F56659-88DC-40A8-8F69-F4C116334A18}" presName="sibTrans" presStyleCnt="0"/>
      <dgm:spPr/>
      <dgm:t>
        <a:bodyPr/>
        <a:lstStyle/>
        <a:p>
          <a:endParaRPr lang="en-US"/>
        </a:p>
      </dgm:t>
    </dgm:pt>
    <dgm:pt modelId="{777A0044-86D9-4B05-878B-01B114515A6B}" type="pres">
      <dgm:prSet presAssocID="{28C4D055-48BA-4DD8-AF3F-925D5F1C008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46E9F-046B-4666-9AEA-A42C7613DB85}" type="pres">
      <dgm:prSet presAssocID="{B814C782-DFE8-491C-A884-AD3CCE6116E0}" presName="sibTrans" presStyleCnt="0"/>
      <dgm:spPr/>
      <dgm:t>
        <a:bodyPr/>
        <a:lstStyle/>
        <a:p>
          <a:endParaRPr lang="en-US"/>
        </a:p>
      </dgm:t>
    </dgm:pt>
    <dgm:pt modelId="{4A3F407B-3A1B-4BB1-B92B-7040C60AC27D}" type="pres">
      <dgm:prSet presAssocID="{963F3C1C-5731-4501-8BA5-A56283CF325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BA507-5D52-4759-A0E3-B96D4E43B994}" type="pres">
      <dgm:prSet presAssocID="{6004A770-2B49-4B42-A216-84171B6EE950}" presName="sibTrans" presStyleCnt="0"/>
      <dgm:spPr/>
      <dgm:t>
        <a:bodyPr/>
        <a:lstStyle/>
        <a:p>
          <a:endParaRPr lang="en-US"/>
        </a:p>
      </dgm:t>
    </dgm:pt>
    <dgm:pt modelId="{75147125-490F-44F7-8BA2-C4E265F77464}" type="pres">
      <dgm:prSet presAssocID="{41074588-93C2-4F31-ACCD-033E9535F83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5E593-3FDF-412E-B203-BD975A504C2F}" type="pres">
      <dgm:prSet presAssocID="{644C9905-DC28-4D2E-92BF-D2D710CE056C}" presName="sibTrans" presStyleCnt="0"/>
      <dgm:spPr/>
      <dgm:t>
        <a:bodyPr/>
        <a:lstStyle/>
        <a:p>
          <a:endParaRPr lang="en-US"/>
        </a:p>
      </dgm:t>
    </dgm:pt>
    <dgm:pt modelId="{E46223D0-A0D3-4010-960F-899C06ACB4B6}" type="pres">
      <dgm:prSet presAssocID="{7D3C79E6-8EE7-4068-A6D0-2F587E201B5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89852-D8DE-4327-9861-E7A7733813DB}" type="pres">
      <dgm:prSet presAssocID="{DEEDB830-5B46-49FE-A459-DC7ECC2524AC}" presName="sibTrans" presStyleCnt="0"/>
      <dgm:spPr/>
      <dgm:t>
        <a:bodyPr/>
        <a:lstStyle/>
        <a:p>
          <a:endParaRPr lang="en-US"/>
        </a:p>
      </dgm:t>
    </dgm:pt>
    <dgm:pt modelId="{CF6951A0-03D7-4C04-BD2F-D29831904BB8}" type="pres">
      <dgm:prSet presAssocID="{2AED0FF1-074D-4841-806C-097FC00B7EE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08FE1C-0B9B-4999-BD40-6AE5682894B3}" type="presOf" srcId="{9C8971CC-055E-4151-B666-F52FED0D00C9}" destId="{64F25D29-79DA-4CA9-8EBD-3EFD49B9AA18}" srcOrd="0" destOrd="0" presId="urn:microsoft.com/office/officeart/2005/8/layout/default"/>
    <dgm:cxn modelId="{3131D0E3-ADD6-4B65-BA06-95C4D60BCE89}" srcId="{9C8971CC-055E-4151-B666-F52FED0D00C9}" destId="{41074588-93C2-4F31-ACCD-033E9535F83B}" srcOrd="4" destOrd="0" parTransId="{721B257D-275A-4F2A-A02E-1ECF0288F2D6}" sibTransId="{644C9905-DC28-4D2E-92BF-D2D710CE056C}"/>
    <dgm:cxn modelId="{7427B5EC-C6C2-4FBD-A024-91778A3AF870}" type="presOf" srcId="{7D3C79E6-8EE7-4068-A6D0-2F587E201B50}" destId="{E46223D0-A0D3-4010-960F-899C06ACB4B6}" srcOrd="0" destOrd="0" presId="urn:microsoft.com/office/officeart/2005/8/layout/default"/>
    <dgm:cxn modelId="{FD0F358D-0802-4B46-A772-5C1ED95F0CDE}" srcId="{9C8971CC-055E-4151-B666-F52FED0D00C9}" destId="{7D3C79E6-8EE7-4068-A6D0-2F587E201B50}" srcOrd="5" destOrd="0" parTransId="{6FA14440-F5E2-47B3-927D-453C229DA166}" sibTransId="{DEEDB830-5B46-49FE-A459-DC7ECC2524AC}"/>
    <dgm:cxn modelId="{C5B3A4FB-0F59-42FC-B72E-0B517C582BAC}" srcId="{9C8971CC-055E-4151-B666-F52FED0D00C9}" destId="{2AED0FF1-074D-4841-806C-097FC00B7EED}" srcOrd="6" destOrd="0" parTransId="{18BAFC5C-308C-4BB9-BF4A-A0CAF5A7F52A}" sibTransId="{E2616AA0-60F8-4DFC-A9CC-DB49D7E89A77}"/>
    <dgm:cxn modelId="{40D62426-048A-481B-8780-CA75181687D9}" type="presOf" srcId="{28C4D055-48BA-4DD8-AF3F-925D5F1C008B}" destId="{777A0044-86D9-4B05-878B-01B114515A6B}" srcOrd="0" destOrd="0" presId="urn:microsoft.com/office/officeart/2005/8/layout/default"/>
    <dgm:cxn modelId="{2B73BA8C-8D5C-4AC2-8572-F0A1E60D4ED2}" srcId="{9C8971CC-055E-4151-B666-F52FED0D00C9}" destId="{28C4D055-48BA-4DD8-AF3F-925D5F1C008B}" srcOrd="2" destOrd="0" parTransId="{20A21FAC-1C6B-4576-9685-57E516ED8E32}" sibTransId="{B814C782-DFE8-491C-A884-AD3CCE6116E0}"/>
    <dgm:cxn modelId="{013DDEB3-6974-408E-B134-BA8B8D0787A5}" type="presOf" srcId="{2AED0FF1-074D-4841-806C-097FC00B7EED}" destId="{CF6951A0-03D7-4C04-BD2F-D29831904BB8}" srcOrd="0" destOrd="0" presId="urn:microsoft.com/office/officeart/2005/8/layout/default"/>
    <dgm:cxn modelId="{7D89C85D-5F59-4B49-AABE-EE955476EC87}" srcId="{9C8971CC-055E-4151-B666-F52FED0D00C9}" destId="{963F3C1C-5731-4501-8BA5-A56283CF3250}" srcOrd="3" destOrd="0" parTransId="{6BE32A52-01BC-4628-9E18-414A3A37BE78}" sibTransId="{6004A770-2B49-4B42-A216-84171B6EE950}"/>
    <dgm:cxn modelId="{B46DC3D4-F933-4E81-9790-ED7B97702384}" srcId="{9C8971CC-055E-4151-B666-F52FED0D00C9}" destId="{DF27A256-9214-47E6-B547-56FBC655F6CF}" srcOrd="1" destOrd="0" parTransId="{20818CEE-42BA-4BFC-AFDE-CD68773659CC}" sibTransId="{56F56659-88DC-40A8-8F69-F4C116334A18}"/>
    <dgm:cxn modelId="{D9F95549-66F1-4B27-B761-53362B2487BA}" type="presOf" srcId="{DF27A256-9214-47E6-B547-56FBC655F6CF}" destId="{2857E4AD-A78E-4E06-90B5-99E4DB7B73C3}" srcOrd="0" destOrd="0" presId="urn:microsoft.com/office/officeart/2005/8/layout/default"/>
    <dgm:cxn modelId="{936F65E2-599F-423B-8583-AACA99B08F73}" srcId="{9C8971CC-055E-4151-B666-F52FED0D00C9}" destId="{465713D0-6ED9-417B-920E-4B75D0B0C8C9}" srcOrd="0" destOrd="0" parTransId="{1232F55A-B760-435E-B678-4FB8A43CD164}" sibTransId="{5E8C98F9-43C7-424F-8433-3AF6B25EECB6}"/>
    <dgm:cxn modelId="{9C91489C-FD0A-4C21-A385-7C72A3CC7E0C}" type="presOf" srcId="{41074588-93C2-4F31-ACCD-033E9535F83B}" destId="{75147125-490F-44F7-8BA2-C4E265F77464}" srcOrd="0" destOrd="0" presId="urn:microsoft.com/office/officeart/2005/8/layout/default"/>
    <dgm:cxn modelId="{3E34E486-6F5C-4DFF-ACEA-764FB1B39804}" type="presOf" srcId="{963F3C1C-5731-4501-8BA5-A56283CF3250}" destId="{4A3F407B-3A1B-4BB1-B92B-7040C60AC27D}" srcOrd="0" destOrd="0" presId="urn:microsoft.com/office/officeart/2005/8/layout/default"/>
    <dgm:cxn modelId="{68BB042B-40B6-4DA4-B9B2-19985F3AD597}" type="presOf" srcId="{465713D0-6ED9-417B-920E-4B75D0B0C8C9}" destId="{79E9A304-717D-4C47-BA15-AD6B5AB739CD}" srcOrd="0" destOrd="0" presId="urn:microsoft.com/office/officeart/2005/8/layout/default"/>
    <dgm:cxn modelId="{C89BF345-5B40-442C-9D0B-04D2AECF2D00}" type="presParOf" srcId="{64F25D29-79DA-4CA9-8EBD-3EFD49B9AA18}" destId="{79E9A304-717D-4C47-BA15-AD6B5AB739CD}" srcOrd="0" destOrd="0" presId="urn:microsoft.com/office/officeart/2005/8/layout/default"/>
    <dgm:cxn modelId="{1BF37257-CAF7-4AD4-B562-9E6CCFA5063B}" type="presParOf" srcId="{64F25D29-79DA-4CA9-8EBD-3EFD49B9AA18}" destId="{822E88CB-01ED-45AB-A27D-541C073649E6}" srcOrd="1" destOrd="0" presId="urn:microsoft.com/office/officeart/2005/8/layout/default"/>
    <dgm:cxn modelId="{F5DC9981-D7CD-4988-8687-356D42CA6E96}" type="presParOf" srcId="{64F25D29-79DA-4CA9-8EBD-3EFD49B9AA18}" destId="{2857E4AD-A78E-4E06-90B5-99E4DB7B73C3}" srcOrd="2" destOrd="0" presId="urn:microsoft.com/office/officeart/2005/8/layout/default"/>
    <dgm:cxn modelId="{E4149095-0FDF-4316-BA93-6903EF87FFEC}" type="presParOf" srcId="{64F25D29-79DA-4CA9-8EBD-3EFD49B9AA18}" destId="{5DEA6764-1287-4CD5-9E93-E283700C5016}" srcOrd="3" destOrd="0" presId="urn:microsoft.com/office/officeart/2005/8/layout/default"/>
    <dgm:cxn modelId="{AD4AE144-233A-464F-89D9-00E6CB241643}" type="presParOf" srcId="{64F25D29-79DA-4CA9-8EBD-3EFD49B9AA18}" destId="{777A0044-86D9-4B05-878B-01B114515A6B}" srcOrd="4" destOrd="0" presId="urn:microsoft.com/office/officeart/2005/8/layout/default"/>
    <dgm:cxn modelId="{3E1AD0E7-00EC-4DB0-A291-FDC04048D588}" type="presParOf" srcId="{64F25D29-79DA-4CA9-8EBD-3EFD49B9AA18}" destId="{84746E9F-046B-4666-9AEA-A42C7613DB85}" srcOrd="5" destOrd="0" presId="urn:microsoft.com/office/officeart/2005/8/layout/default"/>
    <dgm:cxn modelId="{6CC94C49-1CCD-4B1C-934A-5AF5BA9660FE}" type="presParOf" srcId="{64F25D29-79DA-4CA9-8EBD-3EFD49B9AA18}" destId="{4A3F407B-3A1B-4BB1-B92B-7040C60AC27D}" srcOrd="6" destOrd="0" presId="urn:microsoft.com/office/officeart/2005/8/layout/default"/>
    <dgm:cxn modelId="{2FA56F87-05A4-47A6-B8AF-FBBAAD2E50D6}" type="presParOf" srcId="{64F25D29-79DA-4CA9-8EBD-3EFD49B9AA18}" destId="{C4ABA507-5D52-4759-A0E3-B96D4E43B994}" srcOrd="7" destOrd="0" presId="urn:microsoft.com/office/officeart/2005/8/layout/default"/>
    <dgm:cxn modelId="{20C02EAF-078C-46C7-99F1-06B55F3813DC}" type="presParOf" srcId="{64F25D29-79DA-4CA9-8EBD-3EFD49B9AA18}" destId="{75147125-490F-44F7-8BA2-C4E265F77464}" srcOrd="8" destOrd="0" presId="urn:microsoft.com/office/officeart/2005/8/layout/default"/>
    <dgm:cxn modelId="{7EC8A2FA-98AB-4864-BCF5-3FBE176BEA52}" type="presParOf" srcId="{64F25D29-79DA-4CA9-8EBD-3EFD49B9AA18}" destId="{CF55E593-3FDF-412E-B203-BD975A504C2F}" srcOrd="9" destOrd="0" presId="urn:microsoft.com/office/officeart/2005/8/layout/default"/>
    <dgm:cxn modelId="{6957C775-5110-488A-9E6A-AF516828BA42}" type="presParOf" srcId="{64F25D29-79DA-4CA9-8EBD-3EFD49B9AA18}" destId="{E46223D0-A0D3-4010-960F-899C06ACB4B6}" srcOrd="10" destOrd="0" presId="urn:microsoft.com/office/officeart/2005/8/layout/default"/>
    <dgm:cxn modelId="{C355901C-E64F-41C1-86D2-779F34300B4C}" type="presParOf" srcId="{64F25D29-79DA-4CA9-8EBD-3EFD49B9AA18}" destId="{D4A89852-D8DE-4327-9861-E7A7733813DB}" srcOrd="11" destOrd="0" presId="urn:microsoft.com/office/officeart/2005/8/layout/default"/>
    <dgm:cxn modelId="{D6178A50-CB5B-44BE-833A-04008E38A9F2}" type="presParOf" srcId="{64F25D29-79DA-4CA9-8EBD-3EFD49B9AA18}" destId="{CF6951A0-03D7-4C04-BD2F-D29831904BB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0C9DBDD-0588-4873-A7E1-909F0692B586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</dgm:pt>
    <dgm:pt modelId="{9D2004CA-507C-4288-81DD-F4436CEBA42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Uniqueness</a:t>
          </a:r>
          <a:endParaRPr lang="en-US" dirty="0"/>
        </a:p>
      </dgm:t>
    </dgm:pt>
    <dgm:pt modelId="{793EADFD-225F-4378-B6FD-508046658452}" type="parTrans" cxnId="{6442BB1C-BFA4-484B-8CCF-6182601AA798}">
      <dgm:prSet/>
      <dgm:spPr/>
      <dgm:t>
        <a:bodyPr/>
        <a:lstStyle/>
        <a:p>
          <a:endParaRPr lang="en-US"/>
        </a:p>
      </dgm:t>
    </dgm:pt>
    <dgm:pt modelId="{5D0284C6-518C-41F8-BBD3-9859A99C069C}" type="sibTrans" cxnId="{6442BB1C-BFA4-484B-8CCF-6182601AA798}">
      <dgm:prSet/>
      <dgm:spPr/>
      <dgm:t>
        <a:bodyPr/>
        <a:lstStyle/>
        <a:p>
          <a:endParaRPr lang="en-US"/>
        </a:p>
      </dgm:t>
    </dgm:pt>
    <dgm:pt modelId="{A37EC517-3C81-4201-A93F-255C1A3787C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Then  is it a failed experiment?</a:t>
          </a:r>
          <a:endParaRPr lang="en-US" dirty="0"/>
        </a:p>
      </dgm:t>
    </dgm:pt>
    <dgm:pt modelId="{CC0CCE3E-79B8-46AE-9D60-F1C179A348E8}" type="parTrans" cxnId="{52BA7991-3B43-4D5D-807B-773AE5AA6ECC}">
      <dgm:prSet/>
      <dgm:spPr/>
      <dgm:t>
        <a:bodyPr/>
        <a:lstStyle/>
        <a:p>
          <a:endParaRPr lang="en-US"/>
        </a:p>
      </dgm:t>
    </dgm:pt>
    <dgm:pt modelId="{BC9C3E9F-A718-45ED-BCF1-211BA18236BF}" type="sibTrans" cxnId="{52BA7991-3B43-4D5D-807B-773AE5AA6ECC}">
      <dgm:prSet/>
      <dgm:spPr/>
      <dgm:t>
        <a:bodyPr/>
        <a:lstStyle/>
        <a:p>
          <a:endParaRPr lang="en-US"/>
        </a:p>
      </dgm:t>
    </dgm:pt>
    <dgm:pt modelId="{C9561524-030C-445B-BB95-8EDA37D3F23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Security Features</a:t>
          </a:r>
          <a:endParaRPr lang="en-US" dirty="0"/>
        </a:p>
      </dgm:t>
    </dgm:pt>
    <dgm:pt modelId="{A299A4CA-F547-430B-9EAE-8F18C775915F}" type="parTrans" cxnId="{2F348455-361A-4095-85BA-DB56F88C9E1D}">
      <dgm:prSet/>
      <dgm:spPr/>
      <dgm:t>
        <a:bodyPr/>
        <a:lstStyle/>
        <a:p>
          <a:endParaRPr lang="en-US"/>
        </a:p>
      </dgm:t>
    </dgm:pt>
    <dgm:pt modelId="{FB5CA910-593B-4845-A256-A23B1100B39A}" type="sibTrans" cxnId="{2F348455-361A-4095-85BA-DB56F88C9E1D}">
      <dgm:prSet/>
      <dgm:spPr/>
      <dgm:t>
        <a:bodyPr/>
        <a:lstStyle/>
        <a:p>
          <a:endParaRPr lang="en-US"/>
        </a:p>
      </dgm:t>
    </dgm:pt>
    <dgm:pt modelId="{DEE790AD-FD60-49CA-8A24-DA924496581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Soil Rate?</a:t>
          </a:r>
          <a:endParaRPr lang="en-US" dirty="0"/>
        </a:p>
      </dgm:t>
    </dgm:pt>
    <dgm:pt modelId="{7DCFD9DB-D9B2-499E-90D8-F938C8C2C114}" type="parTrans" cxnId="{61AE96D6-5FCF-489D-99D3-3AD78BC784A5}">
      <dgm:prSet/>
      <dgm:spPr/>
      <dgm:t>
        <a:bodyPr/>
        <a:lstStyle/>
        <a:p>
          <a:endParaRPr lang="en-US"/>
        </a:p>
      </dgm:t>
    </dgm:pt>
    <dgm:pt modelId="{24F2AC84-B55D-4107-AF94-A98D67D460F8}" type="sibTrans" cxnId="{61AE96D6-5FCF-489D-99D3-3AD78BC784A5}">
      <dgm:prSet/>
      <dgm:spPr/>
      <dgm:t>
        <a:bodyPr/>
        <a:lstStyle/>
        <a:p>
          <a:endParaRPr lang="en-US"/>
        </a:p>
      </dgm:t>
    </dgm:pt>
    <dgm:pt modelId="{A38EBABD-EBAF-47C5-B9F7-27C00676427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How did 97% returned?</a:t>
          </a:r>
          <a:endParaRPr lang="en-US" dirty="0"/>
        </a:p>
      </dgm:t>
    </dgm:pt>
    <dgm:pt modelId="{09468B4A-97F9-4B0E-94D5-6672A59E9D40}" type="parTrans" cxnId="{7A1A5B6B-EFC8-4EF6-BA65-F0FF3A332FB2}">
      <dgm:prSet/>
      <dgm:spPr/>
      <dgm:t>
        <a:bodyPr/>
        <a:lstStyle/>
        <a:p>
          <a:endParaRPr lang="en-US"/>
        </a:p>
      </dgm:t>
    </dgm:pt>
    <dgm:pt modelId="{984C88A5-2E5F-4DA3-B0A0-EBFBB31CAE18}" type="sibTrans" cxnId="{7A1A5B6B-EFC8-4EF6-BA65-F0FF3A332FB2}">
      <dgm:prSet/>
      <dgm:spPr/>
      <dgm:t>
        <a:bodyPr/>
        <a:lstStyle/>
        <a:p>
          <a:endParaRPr lang="en-US"/>
        </a:p>
      </dgm:t>
    </dgm:pt>
    <dgm:pt modelId="{77C5CB9D-7D47-45C0-A842-B740909E5B0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Short Term challenges</a:t>
          </a:r>
          <a:br>
            <a:rPr lang="en-US" dirty="0" smtClean="0"/>
          </a:br>
          <a:r>
            <a:rPr lang="en-US" dirty="0" smtClean="0"/>
            <a:t>Long term Benefits?</a:t>
          </a:r>
          <a:endParaRPr lang="en-US" dirty="0"/>
        </a:p>
      </dgm:t>
    </dgm:pt>
    <dgm:pt modelId="{97DB5F34-42C9-4C93-B8C6-EBE0A578E97C}" type="parTrans" cxnId="{8187439C-8605-415D-BF78-EB09331CFE10}">
      <dgm:prSet/>
      <dgm:spPr/>
      <dgm:t>
        <a:bodyPr/>
        <a:lstStyle/>
        <a:p>
          <a:endParaRPr lang="en-US"/>
        </a:p>
      </dgm:t>
    </dgm:pt>
    <dgm:pt modelId="{F8846A66-7ABA-4ACD-A1CF-57693F36D0E9}" type="sibTrans" cxnId="{8187439C-8605-415D-BF78-EB09331CFE10}">
      <dgm:prSet/>
      <dgm:spPr/>
      <dgm:t>
        <a:bodyPr/>
        <a:lstStyle/>
        <a:p>
          <a:endParaRPr lang="en-US"/>
        </a:p>
      </dgm:t>
    </dgm:pt>
    <dgm:pt modelId="{A4660C53-41FB-43A7-A412-CEE4C85138EB}" type="pres">
      <dgm:prSet presAssocID="{40C9DBDD-0588-4873-A7E1-909F0692B586}" presName="Name0" presStyleCnt="0">
        <dgm:presLayoutVars>
          <dgm:chMax val="7"/>
          <dgm:chPref val="5"/>
        </dgm:presLayoutVars>
      </dgm:prSet>
      <dgm:spPr/>
    </dgm:pt>
    <dgm:pt modelId="{F7A6D14D-B51E-4457-B8DC-B7F1649F9674}" type="pres">
      <dgm:prSet presAssocID="{40C9DBDD-0588-4873-A7E1-909F0692B586}" presName="arrowNode" presStyleLbl="node1" presStyleIdx="0" presStyleCnt="1"/>
      <dgm:spPr/>
    </dgm:pt>
    <dgm:pt modelId="{AE9D4DF7-B06C-44ED-92CF-F7A8B50A8FAD}" type="pres">
      <dgm:prSet presAssocID="{9D2004CA-507C-4288-81DD-F4436CEBA429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B65781-54FA-4E89-8114-FF39D9D7D58A}" type="pres">
      <dgm:prSet presAssocID="{DEE790AD-FD60-49CA-8A24-DA9244965815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545D1-DB82-4495-BDF1-65AB921E4BDA}" type="pres">
      <dgm:prSet presAssocID="{24F2AC84-B55D-4107-AF94-A98D67D460F8}" presName="dotNode2" presStyleCnt="0"/>
      <dgm:spPr/>
    </dgm:pt>
    <dgm:pt modelId="{CAF192B6-3F72-4818-8550-EE929D9B8FEF}" type="pres">
      <dgm:prSet presAssocID="{24F2AC84-B55D-4107-AF94-A98D67D460F8}" presName="dotRepeatNode" presStyleLbl="fgShp" presStyleIdx="0" presStyleCnt="4"/>
      <dgm:spPr/>
      <dgm:t>
        <a:bodyPr/>
        <a:lstStyle/>
        <a:p>
          <a:endParaRPr lang="en-US"/>
        </a:p>
      </dgm:t>
    </dgm:pt>
    <dgm:pt modelId="{77CFC207-7B6C-4825-9C83-9E5D3BC0A255}" type="pres">
      <dgm:prSet presAssocID="{A38EBABD-EBAF-47C5-B9F7-27C006764275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D9DDF0-CD9F-4C1D-9158-8D4EA5E738CB}" type="pres">
      <dgm:prSet presAssocID="{984C88A5-2E5F-4DA3-B0A0-EBFBB31CAE18}" presName="dotNode3" presStyleCnt="0"/>
      <dgm:spPr/>
    </dgm:pt>
    <dgm:pt modelId="{6FB41D44-EF48-4D40-B4E4-5D80FACD02DC}" type="pres">
      <dgm:prSet presAssocID="{984C88A5-2E5F-4DA3-B0A0-EBFBB31CAE18}" presName="dotRepeatNode" presStyleLbl="fgShp" presStyleIdx="1" presStyleCnt="4"/>
      <dgm:spPr/>
      <dgm:t>
        <a:bodyPr/>
        <a:lstStyle/>
        <a:p>
          <a:endParaRPr lang="en-US"/>
        </a:p>
      </dgm:t>
    </dgm:pt>
    <dgm:pt modelId="{F90E4C1C-0D9F-4587-B5B4-212D67EA4BED}" type="pres">
      <dgm:prSet presAssocID="{A37EC517-3C81-4201-A93F-255C1A3787C7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3A280-5A8D-4143-90D0-9CB3F876AACB}" type="pres">
      <dgm:prSet presAssocID="{BC9C3E9F-A718-45ED-BCF1-211BA18236BF}" presName="dotNode4" presStyleCnt="0"/>
      <dgm:spPr/>
    </dgm:pt>
    <dgm:pt modelId="{29B50F72-6FB0-4885-9C0F-431254FD0529}" type="pres">
      <dgm:prSet presAssocID="{BC9C3E9F-A718-45ED-BCF1-211BA18236BF}" presName="dotRepeatNode" presStyleLbl="fgShp" presStyleIdx="2" presStyleCnt="4"/>
      <dgm:spPr/>
      <dgm:t>
        <a:bodyPr/>
        <a:lstStyle/>
        <a:p>
          <a:endParaRPr lang="en-US"/>
        </a:p>
      </dgm:t>
    </dgm:pt>
    <dgm:pt modelId="{64C6BEA4-6A09-4B27-9CD3-7D1F3FD81564}" type="pres">
      <dgm:prSet presAssocID="{77C5CB9D-7D47-45C0-A842-B740909E5B09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89B57-6DB5-4E06-A9F5-8E34C3CAB470}" type="pres">
      <dgm:prSet presAssocID="{F8846A66-7ABA-4ACD-A1CF-57693F36D0E9}" presName="dotNode5" presStyleCnt="0"/>
      <dgm:spPr/>
    </dgm:pt>
    <dgm:pt modelId="{C4E83681-472A-4B09-9969-6EE817169AD3}" type="pres">
      <dgm:prSet presAssocID="{F8846A66-7ABA-4ACD-A1CF-57693F36D0E9}" presName="dotRepeatNode" presStyleLbl="fgShp" presStyleIdx="3" presStyleCnt="4"/>
      <dgm:spPr/>
      <dgm:t>
        <a:bodyPr/>
        <a:lstStyle/>
        <a:p>
          <a:endParaRPr lang="en-US"/>
        </a:p>
      </dgm:t>
    </dgm:pt>
    <dgm:pt modelId="{35FAE309-9893-43C9-BA6B-FC39FF6C9EAA}" type="pres">
      <dgm:prSet presAssocID="{C9561524-030C-445B-BB95-8EDA37D3F23E}" presName="txNode6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F8365C-9C6A-4A71-AF6A-235DBC761291}" type="presOf" srcId="{9D2004CA-507C-4288-81DD-F4436CEBA429}" destId="{AE9D4DF7-B06C-44ED-92CF-F7A8B50A8FAD}" srcOrd="0" destOrd="0" presId="urn:microsoft.com/office/officeart/2009/3/layout/DescendingProcess"/>
    <dgm:cxn modelId="{9CF50D8A-6A61-4E57-9283-446C0CC32832}" type="presOf" srcId="{40C9DBDD-0588-4873-A7E1-909F0692B586}" destId="{A4660C53-41FB-43A7-A412-CEE4C85138EB}" srcOrd="0" destOrd="0" presId="urn:microsoft.com/office/officeart/2009/3/layout/DescendingProcess"/>
    <dgm:cxn modelId="{C9D236D8-A210-4CD3-B8BB-B0D26B0FEB13}" type="presOf" srcId="{C9561524-030C-445B-BB95-8EDA37D3F23E}" destId="{35FAE309-9893-43C9-BA6B-FC39FF6C9EAA}" srcOrd="0" destOrd="0" presId="urn:microsoft.com/office/officeart/2009/3/layout/DescendingProcess"/>
    <dgm:cxn modelId="{6442BB1C-BFA4-484B-8CCF-6182601AA798}" srcId="{40C9DBDD-0588-4873-A7E1-909F0692B586}" destId="{9D2004CA-507C-4288-81DD-F4436CEBA429}" srcOrd="0" destOrd="0" parTransId="{793EADFD-225F-4378-B6FD-508046658452}" sibTransId="{5D0284C6-518C-41F8-BBD3-9859A99C069C}"/>
    <dgm:cxn modelId="{2F348455-361A-4095-85BA-DB56F88C9E1D}" srcId="{40C9DBDD-0588-4873-A7E1-909F0692B586}" destId="{C9561524-030C-445B-BB95-8EDA37D3F23E}" srcOrd="5" destOrd="0" parTransId="{A299A4CA-F547-430B-9EAE-8F18C775915F}" sibTransId="{FB5CA910-593B-4845-A256-A23B1100B39A}"/>
    <dgm:cxn modelId="{7A1A5B6B-EFC8-4EF6-BA65-F0FF3A332FB2}" srcId="{40C9DBDD-0588-4873-A7E1-909F0692B586}" destId="{A38EBABD-EBAF-47C5-B9F7-27C006764275}" srcOrd="2" destOrd="0" parTransId="{09468B4A-97F9-4B0E-94D5-6672A59E9D40}" sibTransId="{984C88A5-2E5F-4DA3-B0A0-EBFBB31CAE18}"/>
    <dgm:cxn modelId="{61AE96D6-5FCF-489D-99D3-3AD78BC784A5}" srcId="{40C9DBDD-0588-4873-A7E1-909F0692B586}" destId="{DEE790AD-FD60-49CA-8A24-DA9244965815}" srcOrd="1" destOrd="0" parTransId="{7DCFD9DB-D9B2-499E-90D8-F938C8C2C114}" sibTransId="{24F2AC84-B55D-4107-AF94-A98D67D460F8}"/>
    <dgm:cxn modelId="{822922F0-B769-4882-BB0E-D67C088EC0D9}" type="presOf" srcId="{77C5CB9D-7D47-45C0-A842-B740909E5B09}" destId="{64C6BEA4-6A09-4B27-9CD3-7D1F3FD81564}" srcOrd="0" destOrd="0" presId="urn:microsoft.com/office/officeart/2009/3/layout/DescendingProcess"/>
    <dgm:cxn modelId="{696C4364-7638-46C7-9CB5-0C534A431ED3}" type="presOf" srcId="{A38EBABD-EBAF-47C5-B9F7-27C006764275}" destId="{77CFC207-7B6C-4825-9C83-9E5D3BC0A255}" srcOrd="0" destOrd="0" presId="urn:microsoft.com/office/officeart/2009/3/layout/DescendingProcess"/>
    <dgm:cxn modelId="{9046BF4E-A2D8-4655-93D9-2E2C76ED172E}" type="presOf" srcId="{984C88A5-2E5F-4DA3-B0A0-EBFBB31CAE18}" destId="{6FB41D44-EF48-4D40-B4E4-5D80FACD02DC}" srcOrd="0" destOrd="0" presId="urn:microsoft.com/office/officeart/2009/3/layout/DescendingProcess"/>
    <dgm:cxn modelId="{21B51BDF-A394-455B-8C0B-140BB482D170}" type="presOf" srcId="{A37EC517-3C81-4201-A93F-255C1A3787C7}" destId="{F90E4C1C-0D9F-4587-B5B4-212D67EA4BED}" srcOrd="0" destOrd="0" presId="urn:microsoft.com/office/officeart/2009/3/layout/DescendingProcess"/>
    <dgm:cxn modelId="{8187439C-8605-415D-BF78-EB09331CFE10}" srcId="{40C9DBDD-0588-4873-A7E1-909F0692B586}" destId="{77C5CB9D-7D47-45C0-A842-B740909E5B09}" srcOrd="4" destOrd="0" parTransId="{97DB5F34-42C9-4C93-B8C6-EBE0A578E97C}" sibTransId="{F8846A66-7ABA-4ACD-A1CF-57693F36D0E9}"/>
    <dgm:cxn modelId="{F8CAFC94-CB2D-4E58-82A2-08B536EDACFE}" type="presOf" srcId="{BC9C3E9F-A718-45ED-BCF1-211BA18236BF}" destId="{29B50F72-6FB0-4885-9C0F-431254FD0529}" srcOrd="0" destOrd="0" presId="urn:microsoft.com/office/officeart/2009/3/layout/DescendingProcess"/>
    <dgm:cxn modelId="{52BA7991-3B43-4D5D-807B-773AE5AA6ECC}" srcId="{40C9DBDD-0588-4873-A7E1-909F0692B586}" destId="{A37EC517-3C81-4201-A93F-255C1A3787C7}" srcOrd="3" destOrd="0" parTransId="{CC0CCE3E-79B8-46AE-9D60-F1C179A348E8}" sibTransId="{BC9C3E9F-A718-45ED-BCF1-211BA18236BF}"/>
    <dgm:cxn modelId="{07E2B0F3-7668-43EA-B44F-45641C147931}" type="presOf" srcId="{DEE790AD-FD60-49CA-8A24-DA9244965815}" destId="{28B65781-54FA-4E89-8114-FF39D9D7D58A}" srcOrd="0" destOrd="0" presId="urn:microsoft.com/office/officeart/2009/3/layout/DescendingProcess"/>
    <dgm:cxn modelId="{84E34292-C272-4734-8356-FD980EEE1E25}" type="presOf" srcId="{F8846A66-7ABA-4ACD-A1CF-57693F36D0E9}" destId="{C4E83681-472A-4B09-9969-6EE817169AD3}" srcOrd="0" destOrd="0" presId="urn:microsoft.com/office/officeart/2009/3/layout/DescendingProcess"/>
    <dgm:cxn modelId="{FE462352-7B46-4DA6-A2AE-43350825A235}" type="presOf" srcId="{24F2AC84-B55D-4107-AF94-A98D67D460F8}" destId="{CAF192B6-3F72-4818-8550-EE929D9B8FEF}" srcOrd="0" destOrd="0" presId="urn:microsoft.com/office/officeart/2009/3/layout/DescendingProcess"/>
    <dgm:cxn modelId="{B57F04F2-42CB-419A-AA4C-5EF7EA449C61}" type="presParOf" srcId="{A4660C53-41FB-43A7-A412-CEE4C85138EB}" destId="{F7A6D14D-B51E-4457-B8DC-B7F1649F9674}" srcOrd="0" destOrd="0" presId="urn:microsoft.com/office/officeart/2009/3/layout/DescendingProcess"/>
    <dgm:cxn modelId="{3405091C-5105-4A3D-87AF-54B35FD6EE1A}" type="presParOf" srcId="{A4660C53-41FB-43A7-A412-CEE4C85138EB}" destId="{AE9D4DF7-B06C-44ED-92CF-F7A8B50A8FAD}" srcOrd="1" destOrd="0" presId="urn:microsoft.com/office/officeart/2009/3/layout/DescendingProcess"/>
    <dgm:cxn modelId="{34AFC42F-E8F3-47F6-BB5B-CE80C9FB0000}" type="presParOf" srcId="{A4660C53-41FB-43A7-A412-CEE4C85138EB}" destId="{28B65781-54FA-4E89-8114-FF39D9D7D58A}" srcOrd="2" destOrd="0" presId="urn:microsoft.com/office/officeart/2009/3/layout/DescendingProcess"/>
    <dgm:cxn modelId="{93293C4D-0071-470B-A2EC-F7AEFC6DC529}" type="presParOf" srcId="{A4660C53-41FB-43A7-A412-CEE4C85138EB}" destId="{876545D1-DB82-4495-BDF1-65AB921E4BDA}" srcOrd="3" destOrd="0" presId="urn:microsoft.com/office/officeart/2009/3/layout/DescendingProcess"/>
    <dgm:cxn modelId="{395C39DC-7462-41C6-BD11-636145BA52B9}" type="presParOf" srcId="{876545D1-DB82-4495-BDF1-65AB921E4BDA}" destId="{CAF192B6-3F72-4818-8550-EE929D9B8FEF}" srcOrd="0" destOrd="0" presId="urn:microsoft.com/office/officeart/2009/3/layout/DescendingProcess"/>
    <dgm:cxn modelId="{217719A9-7B1A-4BDC-A160-FB7264D7D4AC}" type="presParOf" srcId="{A4660C53-41FB-43A7-A412-CEE4C85138EB}" destId="{77CFC207-7B6C-4825-9C83-9E5D3BC0A255}" srcOrd="4" destOrd="0" presId="urn:microsoft.com/office/officeart/2009/3/layout/DescendingProcess"/>
    <dgm:cxn modelId="{B82BD63C-35B3-490D-A62E-A488B4EC67CD}" type="presParOf" srcId="{A4660C53-41FB-43A7-A412-CEE4C85138EB}" destId="{48D9DDF0-CD9F-4C1D-9158-8D4EA5E738CB}" srcOrd="5" destOrd="0" presId="urn:microsoft.com/office/officeart/2009/3/layout/DescendingProcess"/>
    <dgm:cxn modelId="{C5D4F9F2-56F3-495C-B3C0-7DD06E187C23}" type="presParOf" srcId="{48D9DDF0-CD9F-4C1D-9158-8D4EA5E738CB}" destId="{6FB41D44-EF48-4D40-B4E4-5D80FACD02DC}" srcOrd="0" destOrd="0" presId="urn:microsoft.com/office/officeart/2009/3/layout/DescendingProcess"/>
    <dgm:cxn modelId="{1ABADAC4-9C05-435E-9991-DFADAA614CE2}" type="presParOf" srcId="{A4660C53-41FB-43A7-A412-CEE4C85138EB}" destId="{F90E4C1C-0D9F-4587-B5B4-212D67EA4BED}" srcOrd="6" destOrd="0" presId="urn:microsoft.com/office/officeart/2009/3/layout/DescendingProcess"/>
    <dgm:cxn modelId="{C7317351-EBFB-4218-82B2-FE6A39143F99}" type="presParOf" srcId="{A4660C53-41FB-43A7-A412-CEE4C85138EB}" destId="{0993A280-5A8D-4143-90D0-9CB3F876AACB}" srcOrd="7" destOrd="0" presId="urn:microsoft.com/office/officeart/2009/3/layout/DescendingProcess"/>
    <dgm:cxn modelId="{83738B01-8170-40C1-9EBE-00BD872E70F5}" type="presParOf" srcId="{0993A280-5A8D-4143-90D0-9CB3F876AACB}" destId="{29B50F72-6FB0-4885-9C0F-431254FD0529}" srcOrd="0" destOrd="0" presId="urn:microsoft.com/office/officeart/2009/3/layout/DescendingProcess"/>
    <dgm:cxn modelId="{600A1739-7174-46A2-BAE6-AAC74C5063D9}" type="presParOf" srcId="{A4660C53-41FB-43A7-A412-CEE4C85138EB}" destId="{64C6BEA4-6A09-4B27-9CD3-7D1F3FD81564}" srcOrd="8" destOrd="0" presId="urn:microsoft.com/office/officeart/2009/3/layout/DescendingProcess"/>
    <dgm:cxn modelId="{36FB22EB-901B-41B5-8A03-6189FEBA73DF}" type="presParOf" srcId="{A4660C53-41FB-43A7-A412-CEE4C85138EB}" destId="{8C589B57-6DB5-4E06-A9F5-8E34C3CAB470}" srcOrd="9" destOrd="0" presId="urn:microsoft.com/office/officeart/2009/3/layout/DescendingProcess"/>
    <dgm:cxn modelId="{DE597A26-49C5-465B-AFAC-33F683B238F1}" type="presParOf" srcId="{8C589B57-6DB5-4E06-A9F5-8E34C3CAB470}" destId="{C4E83681-472A-4B09-9969-6EE817169AD3}" srcOrd="0" destOrd="0" presId="urn:microsoft.com/office/officeart/2009/3/layout/DescendingProcess"/>
    <dgm:cxn modelId="{C24241FE-A18F-4E7A-821D-8957E4BAED25}" type="presParOf" srcId="{A4660C53-41FB-43A7-A412-CEE4C85138EB}" destId="{35FAE309-9893-43C9-BA6B-FC39FF6C9EAA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971CC-055E-4151-B666-F52FED0D00C9}" type="doc">
      <dgm:prSet loTypeId="urn:microsoft.com/office/officeart/2005/8/layout/default" loCatId="list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5713D0-6ED9-417B-920E-4B75D0B0C8C9}">
      <dgm:prSet phldrT="[Text]"/>
      <dgm:spPr/>
      <dgm:t>
        <a:bodyPr/>
        <a:lstStyle/>
        <a:p>
          <a:r>
            <a:rPr lang="en-US" dirty="0" smtClean="0">
              <a:effectLst/>
            </a:rPr>
            <a:t>Recent Acts &amp; Schemes</a:t>
          </a:r>
          <a:endParaRPr lang="en-US" dirty="0">
            <a:effectLst/>
          </a:endParaRPr>
        </a:p>
      </dgm:t>
    </dgm:pt>
    <dgm:pt modelId="{1232F55A-B760-435E-B678-4FB8A43CD164}" type="parTrans" cxnId="{936F65E2-599F-423B-8583-AACA99B08F73}">
      <dgm:prSet/>
      <dgm:spPr/>
      <dgm:t>
        <a:bodyPr/>
        <a:lstStyle/>
        <a:p>
          <a:endParaRPr lang="en-US">
            <a:effectLst/>
          </a:endParaRPr>
        </a:p>
      </dgm:t>
    </dgm:pt>
    <dgm:pt modelId="{5E8C98F9-43C7-424F-8433-3AF6B25EECB6}" type="sibTrans" cxnId="{936F65E2-599F-423B-8583-AACA99B08F73}">
      <dgm:prSet/>
      <dgm:spPr/>
      <dgm:t>
        <a:bodyPr/>
        <a:lstStyle/>
        <a:p>
          <a:endParaRPr lang="en-US">
            <a:effectLst/>
          </a:endParaRPr>
        </a:p>
      </dgm:t>
    </dgm:pt>
    <dgm:pt modelId="{41074588-93C2-4F31-ACCD-033E9535F83B}">
      <dgm:prSet phldrT="[Text]"/>
      <dgm:spPr/>
      <dgm:t>
        <a:bodyPr/>
        <a:lstStyle/>
        <a:p>
          <a:r>
            <a:rPr lang="en-US" dirty="0" smtClean="0">
              <a:effectLst/>
            </a:rPr>
            <a:t>Tax Admin: TDS, TCS….</a:t>
          </a:r>
          <a:endParaRPr lang="en-US" dirty="0">
            <a:effectLst/>
          </a:endParaRPr>
        </a:p>
      </dgm:t>
    </dgm:pt>
    <dgm:pt modelId="{721B257D-275A-4F2A-A02E-1ECF0288F2D6}" type="parTrans" cxnId="{3131D0E3-ADD6-4B65-BA06-95C4D60BCE89}">
      <dgm:prSet/>
      <dgm:spPr/>
      <dgm:t>
        <a:bodyPr/>
        <a:lstStyle/>
        <a:p>
          <a:endParaRPr lang="en-US">
            <a:effectLst/>
          </a:endParaRPr>
        </a:p>
      </dgm:t>
    </dgm:pt>
    <dgm:pt modelId="{644C9905-DC28-4D2E-92BF-D2D710CE056C}" type="sibTrans" cxnId="{3131D0E3-ADD6-4B65-BA06-95C4D60BCE89}">
      <dgm:prSet/>
      <dgm:spPr/>
      <dgm:t>
        <a:bodyPr/>
        <a:lstStyle/>
        <a:p>
          <a:endParaRPr lang="en-US">
            <a:effectLst/>
          </a:endParaRPr>
        </a:p>
      </dgm:t>
    </dgm:pt>
    <dgm:pt modelId="{2AED0FF1-074D-4841-806C-097FC00B7EE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rgbClr val="C00000"/>
              </a:solidFill>
              <a:effectLst/>
            </a:rPr>
            <a:t>Demonetization helped or not?</a:t>
          </a:r>
          <a:endParaRPr lang="en-US" dirty="0">
            <a:solidFill>
              <a:srgbClr val="C00000"/>
            </a:solidFill>
            <a:effectLst/>
          </a:endParaRPr>
        </a:p>
      </dgm:t>
    </dgm:pt>
    <dgm:pt modelId="{18BAFC5C-308C-4BB9-BF4A-A0CAF5A7F52A}" type="parTrans" cxnId="{C5B3A4FB-0F59-42FC-B72E-0B517C582BAC}">
      <dgm:prSet/>
      <dgm:spPr/>
      <dgm:t>
        <a:bodyPr/>
        <a:lstStyle/>
        <a:p>
          <a:endParaRPr lang="en-US">
            <a:effectLst/>
          </a:endParaRPr>
        </a:p>
      </dgm:t>
    </dgm:pt>
    <dgm:pt modelId="{E2616AA0-60F8-4DFC-A9CC-DB49D7E89A77}" type="sibTrans" cxnId="{C5B3A4FB-0F59-42FC-B72E-0B517C582BAC}">
      <dgm:prSet/>
      <dgm:spPr/>
      <dgm:t>
        <a:bodyPr/>
        <a:lstStyle/>
        <a:p>
          <a:endParaRPr lang="en-US">
            <a:effectLst/>
          </a:endParaRPr>
        </a:p>
      </dgm:t>
    </dgm:pt>
    <dgm:pt modelId="{DF27A256-9214-47E6-B547-56FBC655F6CF}">
      <dgm:prSet phldrT="[Text]"/>
      <dgm:spPr/>
      <dgm:t>
        <a:bodyPr/>
        <a:lstStyle/>
        <a:p>
          <a:r>
            <a:rPr lang="en-US" dirty="0" smtClean="0">
              <a:effectLst/>
            </a:rPr>
            <a:t>CGT: root of many problems</a:t>
          </a:r>
          <a:endParaRPr lang="en-US" dirty="0">
            <a:effectLst/>
          </a:endParaRPr>
        </a:p>
      </dgm:t>
    </dgm:pt>
    <dgm:pt modelId="{20818CEE-42BA-4BFC-AFDE-CD68773659CC}" type="parTrans" cxnId="{B46DC3D4-F933-4E81-9790-ED7B97702384}">
      <dgm:prSet/>
      <dgm:spPr/>
      <dgm:t>
        <a:bodyPr/>
        <a:lstStyle/>
        <a:p>
          <a:endParaRPr lang="en-US">
            <a:effectLst/>
          </a:endParaRPr>
        </a:p>
      </dgm:t>
    </dgm:pt>
    <dgm:pt modelId="{56F56659-88DC-40A8-8F69-F4C116334A18}" type="sibTrans" cxnId="{B46DC3D4-F933-4E81-9790-ED7B97702384}">
      <dgm:prSet/>
      <dgm:spPr/>
      <dgm:t>
        <a:bodyPr/>
        <a:lstStyle/>
        <a:p>
          <a:endParaRPr lang="en-US">
            <a:effectLst/>
          </a:endParaRPr>
        </a:p>
      </dgm:t>
    </dgm:pt>
    <dgm:pt modelId="{963F3C1C-5731-4501-8BA5-A56283CF3250}">
      <dgm:prSet phldrT="[Text]"/>
      <dgm:spPr/>
      <dgm:t>
        <a:bodyPr/>
        <a:lstStyle/>
        <a:p>
          <a:r>
            <a:rPr lang="en-US" dirty="0" smtClean="0">
              <a:effectLst/>
            </a:rPr>
            <a:t>BEPS, </a:t>
          </a:r>
          <a:r>
            <a:rPr lang="en-US" dirty="0" err="1" smtClean="0">
              <a:effectLst/>
            </a:rPr>
            <a:t>AEoI</a:t>
          </a:r>
          <a:endParaRPr lang="en-US" dirty="0">
            <a:effectLst/>
          </a:endParaRPr>
        </a:p>
      </dgm:t>
    </dgm:pt>
    <dgm:pt modelId="{6BE32A52-01BC-4628-9E18-414A3A37BE78}" type="parTrans" cxnId="{7D89C85D-5F59-4B49-AABE-EE955476EC87}">
      <dgm:prSet/>
      <dgm:spPr/>
      <dgm:t>
        <a:bodyPr/>
        <a:lstStyle/>
        <a:p>
          <a:endParaRPr lang="en-US">
            <a:effectLst/>
          </a:endParaRPr>
        </a:p>
      </dgm:t>
    </dgm:pt>
    <dgm:pt modelId="{6004A770-2B49-4B42-A216-84171B6EE950}" type="sibTrans" cxnId="{7D89C85D-5F59-4B49-AABE-EE955476EC87}">
      <dgm:prSet/>
      <dgm:spPr/>
      <dgm:t>
        <a:bodyPr/>
        <a:lstStyle/>
        <a:p>
          <a:endParaRPr lang="en-US">
            <a:effectLst/>
          </a:endParaRPr>
        </a:p>
      </dgm:t>
    </dgm:pt>
    <dgm:pt modelId="{28C4D055-48BA-4DD8-AF3F-925D5F1C008B}">
      <dgm:prSet phldrT="[Text]"/>
      <dgm:spPr/>
      <dgm:t>
        <a:bodyPr/>
        <a:lstStyle/>
        <a:p>
          <a:r>
            <a:rPr lang="en-US" dirty="0" err="1" smtClean="0">
              <a:effectLst/>
            </a:rPr>
            <a:t>PoEM</a:t>
          </a:r>
          <a:r>
            <a:rPr lang="en-US" dirty="0" smtClean="0">
              <a:effectLst/>
            </a:rPr>
            <a:t>, GAAR [WEF1/4/17], AAR</a:t>
          </a:r>
          <a:endParaRPr lang="en-US" dirty="0">
            <a:effectLst/>
          </a:endParaRPr>
        </a:p>
      </dgm:t>
    </dgm:pt>
    <dgm:pt modelId="{20A21FAC-1C6B-4576-9685-57E516ED8E32}" type="parTrans" cxnId="{2B73BA8C-8D5C-4AC2-8572-F0A1E60D4ED2}">
      <dgm:prSet/>
      <dgm:spPr/>
      <dgm:t>
        <a:bodyPr/>
        <a:lstStyle/>
        <a:p>
          <a:endParaRPr lang="en-US">
            <a:effectLst/>
          </a:endParaRPr>
        </a:p>
      </dgm:t>
    </dgm:pt>
    <dgm:pt modelId="{B814C782-DFE8-491C-A884-AD3CCE6116E0}" type="sibTrans" cxnId="{2B73BA8C-8D5C-4AC2-8572-F0A1E60D4ED2}">
      <dgm:prSet/>
      <dgm:spPr/>
      <dgm:t>
        <a:bodyPr/>
        <a:lstStyle/>
        <a:p>
          <a:endParaRPr lang="en-US">
            <a:effectLst/>
          </a:endParaRPr>
        </a:p>
      </dgm:t>
    </dgm:pt>
    <dgm:pt modelId="{7D3C79E6-8EE7-4068-A6D0-2F587E201B50}">
      <dgm:prSet phldrT="[Text]"/>
      <dgm:spPr/>
      <dgm:t>
        <a:bodyPr/>
        <a:lstStyle/>
        <a:p>
          <a:r>
            <a:rPr lang="en-US" dirty="0" smtClean="0">
              <a:effectLst/>
            </a:rPr>
            <a:t>Electoral-Bonds</a:t>
          </a:r>
          <a:endParaRPr lang="en-US" dirty="0">
            <a:effectLst/>
          </a:endParaRPr>
        </a:p>
      </dgm:t>
    </dgm:pt>
    <dgm:pt modelId="{6FA14440-F5E2-47B3-927D-453C229DA166}" type="parTrans" cxnId="{FD0F358D-0802-4B46-A772-5C1ED95F0CDE}">
      <dgm:prSet/>
      <dgm:spPr/>
      <dgm:t>
        <a:bodyPr/>
        <a:lstStyle/>
        <a:p>
          <a:endParaRPr lang="en-US">
            <a:effectLst/>
          </a:endParaRPr>
        </a:p>
      </dgm:t>
    </dgm:pt>
    <dgm:pt modelId="{DEEDB830-5B46-49FE-A459-DC7ECC2524AC}" type="sibTrans" cxnId="{FD0F358D-0802-4B46-A772-5C1ED95F0CDE}">
      <dgm:prSet/>
      <dgm:spPr/>
      <dgm:t>
        <a:bodyPr/>
        <a:lstStyle/>
        <a:p>
          <a:endParaRPr lang="en-US">
            <a:effectLst/>
          </a:endParaRPr>
        </a:p>
      </dgm:t>
    </dgm:pt>
    <dgm:pt modelId="{64F25D29-79DA-4CA9-8EBD-3EFD49B9AA18}" type="pres">
      <dgm:prSet presAssocID="{9C8971CC-055E-4151-B666-F52FED0D00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E9A304-717D-4C47-BA15-AD6B5AB739CD}" type="pres">
      <dgm:prSet presAssocID="{465713D0-6ED9-417B-920E-4B75D0B0C8C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E88CB-01ED-45AB-A27D-541C073649E6}" type="pres">
      <dgm:prSet presAssocID="{5E8C98F9-43C7-424F-8433-3AF6B25EECB6}" presName="sibTrans" presStyleCnt="0"/>
      <dgm:spPr/>
      <dgm:t>
        <a:bodyPr/>
        <a:lstStyle/>
        <a:p>
          <a:endParaRPr lang="en-US"/>
        </a:p>
      </dgm:t>
    </dgm:pt>
    <dgm:pt modelId="{2857E4AD-A78E-4E06-90B5-99E4DB7B73C3}" type="pres">
      <dgm:prSet presAssocID="{DF27A256-9214-47E6-B547-56FBC655F6C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A6764-1287-4CD5-9E93-E283700C5016}" type="pres">
      <dgm:prSet presAssocID="{56F56659-88DC-40A8-8F69-F4C116334A18}" presName="sibTrans" presStyleCnt="0"/>
      <dgm:spPr/>
      <dgm:t>
        <a:bodyPr/>
        <a:lstStyle/>
        <a:p>
          <a:endParaRPr lang="en-US"/>
        </a:p>
      </dgm:t>
    </dgm:pt>
    <dgm:pt modelId="{777A0044-86D9-4B05-878B-01B114515A6B}" type="pres">
      <dgm:prSet presAssocID="{28C4D055-48BA-4DD8-AF3F-925D5F1C008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46E9F-046B-4666-9AEA-A42C7613DB85}" type="pres">
      <dgm:prSet presAssocID="{B814C782-DFE8-491C-A884-AD3CCE6116E0}" presName="sibTrans" presStyleCnt="0"/>
      <dgm:spPr/>
      <dgm:t>
        <a:bodyPr/>
        <a:lstStyle/>
        <a:p>
          <a:endParaRPr lang="en-US"/>
        </a:p>
      </dgm:t>
    </dgm:pt>
    <dgm:pt modelId="{4A3F407B-3A1B-4BB1-B92B-7040C60AC27D}" type="pres">
      <dgm:prSet presAssocID="{963F3C1C-5731-4501-8BA5-A56283CF325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BA507-5D52-4759-A0E3-B96D4E43B994}" type="pres">
      <dgm:prSet presAssocID="{6004A770-2B49-4B42-A216-84171B6EE950}" presName="sibTrans" presStyleCnt="0"/>
      <dgm:spPr/>
      <dgm:t>
        <a:bodyPr/>
        <a:lstStyle/>
        <a:p>
          <a:endParaRPr lang="en-US"/>
        </a:p>
      </dgm:t>
    </dgm:pt>
    <dgm:pt modelId="{75147125-490F-44F7-8BA2-C4E265F77464}" type="pres">
      <dgm:prSet presAssocID="{41074588-93C2-4F31-ACCD-033E9535F83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5E593-3FDF-412E-B203-BD975A504C2F}" type="pres">
      <dgm:prSet presAssocID="{644C9905-DC28-4D2E-92BF-D2D710CE056C}" presName="sibTrans" presStyleCnt="0"/>
      <dgm:spPr/>
      <dgm:t>
        <a:bodyPr/>
        <a:lstStyle/>
        <a:p>
          <a:endParaRPr lang="en-US"/>
        </a:p>
      </dgm:t>
    </dgm:pt>
    <dgm:pt modelId="{E46223D0-A0D3-4010-960F-899C06ACB4B6}" type="pres">
      <dgm:prSet presAssocID="{7D3C79E6-8EE7-4068-A6D0-2F587E201B5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89852-D8DE-4327-9861-E7A7733813DB}" type="pres">
      <dgm:prSet presAssocID="{DEEDB830-5B46-49FE-A459-DC7ECC2524AC}" presName="sibTrans" presStyleCnt="0"/>
      <dgm:spPr/>
      <dgm:t>
        <a:bodyPr/>
        <a:lstStyle/>
        <a:p>
          <a:endParaRPr lang="en-US"/>
        </a:p>
      </dgm:t>
    </dgm:pt>
    <dgm:pt modelId="{CF6951A0-03D7-4C04-BD2F-D29831904BB8}" type="pres">
      <dgm:prSet presAssocID="{2AED0FF1-074D-4841-806C-097FC00B7EE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08FE1C-0B9B-4999-BD40-6AE5682894B3}" type="presOf" srcId="{9C8971CC-055E-4151-B666-F52FED0D00C9}" destId="{64F25D29-79DA-4CA9-8EBD-3EFD49B9AA18}" srcOrd="0" destOrd="0" presId="urn:microsoft.com/office/officeart/2005/8/layout/default"/>
    <dgm:cxn modelId="{3131D0E3-ADD6-4B65-BA06-95C4D60BCE89}" srcId="{9C8971CC-055E-4151-B666-F52FED0D00C9}" destId="{41074588-93C2-4F31-ACCD-033E9535F83B}" srcOrd="4" destOrd="0" parTransId="{721B257D-275A-4F2A-A02E-1ECF0288F2D6}" sibTransId="{644C9905-DC28-4D2E-92BF-D2D710CE056C}"/>
    <dgm:cxn modelId="{7427B5EC-C6C2-4FBD-A024-91778A3AF870}" type="presOf" srcId="{7D3C79E6-8EE7-4068-A6D0-2F587E201B50}" destId="{E46223D0-A0D3-4010-960F-899C06ACB4B6}" srcOrd="0" destOrd="0" presId="urn:microsoft.com/office/officeart/2005/8/layout/default"/>
    <dgm:cxn modelId="{FD0F358D-0802-4B46-A772-5C1ED95F0CDE}" srcId="{9C8971CC-055E-4151-B666-F52FED0D00C9}" destId="{7D3C79E6-8EE7-4068-A6D0-2F587E201B50}" srcOrd="5" destOrd="0" parTransId="{6FA14440-F5E2-47B3-927D-453C229DA166}" sibTransId="{DEEDB830-5B46-49FE-A459-DC7ECC2524AC}"/>
    <dgm:cxn modelId="{C5B3A4FB-0F59-42FC-B72E-0B517C582BAC}" srcId="{9C8971CC-055E-4151-B666-F52FED0D00C9}" destId="{2AED0FF1-074D-4841-806C-097FC00B7EED}" srcOrd="6" destOrd="0" parTransId="{18BAFC5C-308C-4BB9-BF4A-A0CAF5A7F52A}" sibTransId="{E2616AA0-60F8-4DFC-A9CC-DB49D7E89A77}"/>
    <dgm:cxn modelId="{40D62426-048A-481B-8780-CA75181687D9}" type="presOf" srcId="{28C4D055-48BA-4DD8-AF3F-925D5F1C008B}" destId="{777A0044-86D9-4B05-878B-01B114515A6B}" srcOrd="0" destOrd="0" presId="urn:microsoft.com/office/officeart/2005/8/layout/default"/>
    <dgm:cxn modelId="{2B73BA8C-8D5C-4AC2-8572-F0A1E60D4ED2}" srcId="{9C8971CC-055E-4151-B666-F52FED0D00C9}" destId="{28C4D055-48BA-4DD8-AF3F-925D5F1C008B}" srcOrd="2" destOrd="0" parTransId="{20A21FAC-1C6B-4576-9685-57E516ED8E32}" sibTransId="{B814C782-DFE8-491C-A884-AD3CCE6116E0}"/>
    <dgm:cxn modelId="{013DDEB3-6974-408E-B134-BA8B8D0787A5}" type="presOf" srcId="{2AED0FF1-074D-4841-806C-097FC00B7EED}" destId="{CF6951A0-03D7-4C04-BD2F-D29831904BB8}" srcOrd="0" destOrd="0" presId="urn:microsoft.com/office/officeart/2005/8/layout/default"/>
    <dgm:cxn modelId="{7D89C85D-5F59-4B49-AABE-EE955476EC87}" srcId="{9C8971CC-055E-4151-B666-F52FED0D00C9}" destId="{963F3C1C-5731-4501-8BA5-A56283CF3250}" srcOrd="3" destOrd="0" parTransId="{6BE32A52-01BC-4628-9E18-414A3A37BE78}" sibTransId="{6004A770-2B49-4B42-A216-84171B6EE950}"/>
    <dgm:cxn modelId="{B46DC3D4-F933-4E81-9790-ED7B97702384}" srcId="{9C8971CC-055E-4151-B666-F52FED0D00C9}" destId="{DF27A256-9214-47E6-B547-56FBC655F6CF}" srcOrd="1" destOrd="0" parTransId="{20818CEE-42BA-4BFC-AFDE-CD68773659CC}" sibTransId="{56F56659-88DC-40A8-8F69-F4C116334A18}"/>
    <dgm:cxn modelId="{D9F95549-66F1-4B27-B761-53362B2487BA}" type="presOf" srcId="{DF27A256-9214-47E6-B547-56FBC655F6CF}" destId="{2857E4AD-A78E-4E06-90B5-99E4DB7B73C3}" srcOrd="0" destOrd="0" presId="urn:microsoft.com/office/officeart/2005/8/layout/default"/>
    <dgm:cxn modelId="{936F65E2-599F-423B-8583-AACA99B08F73}" srcId="{9C8971CC-055E-4151-B666-F52FED0D00C9}" destId="{465713D0-6ED9-417B-920E-4B75D0B0C8C9}" srcOrd="0" destOrd="0" parTransId="{1232F55A-B760-435E-B678-4FB8A43CD164}" sibTransId="{5E8C98F9-43C7-424F-8433-3AF6B25EECB6}"/>
    <dgm:cxn modelId="{9C91489C-FD0A-4C21-A385-7C72A3CC7E0C}" type="presOf" srcId="{41074588-93C2-4F31-ACCD-033E9535F83B}" destId="{75147125-490F-44F7-8BA2-C4E265F77464}" srcOrd="0" destOrd="0" presId="urn:microsoft.com/office/officeart/2005/8/layout/default"/>
    <dgm:cxn modelId="{3E34E486-6F5C-4DFF-ACEA-764FB1B39804}" type="presOf" srcId="{963F3C1C-5731-4501-8BA5-A56283CF3250}" destId="{4A3F407B-3A1B-4BB1-B92B-7040C60AC27D}" srcOrd="0" destOrd="0" presId="urn:microsoft.com/office/officeart/2005/8/layout/default"/>
    <dgm:cxn modelId="{68BB042B-40B6-4DA4-B9B2-19985F3AD597}" type="presOf" srcId="{465713D0-6ED9-417B-920E-4B75D0B0C8C9}" destId="{79E9A304-717D-4C47-BA15-AD6B5AB739CD}" srcOrd="0" destOrd="0" presId="urn:microsoft.com/office/officeart/2005/8/layout/default"/>
    <dgm:cxn modelId="{C89BF345-5B40-442C-9D0B-04D2AECF2D00}" type="presParOf" srcId="{64F25D29-79DA-4CA9-8EBD-3EFD49B9AA18}" destId="{79E9A304-717D-4C47-BA15-AD6B5AB739CD}" srcOrd="0" destOrd="0" presId="urn:microsoft.com/office/officeart/2005/8/layout/default"/>
    <dgm:cxn modelId="{1BF37257-CAF7-4AD4-B562-9E6CCFA5063B}" type="presParOf" srcId="{64F25D29-79DA-4CA9-8EBD-3EFD49B9AA18}" destId="{822E88CB-01ED-45AB-A27D-541C073649E6}" srcOrd="1" destOrd="0" presId="urn:microsoft.com/office/officeart/2005/8/layout/default"/>
    <dgm:cxn modelId="{F5DC9981-D7CD-4988-8687-356D42CA6E96}" type="presParOf" srcId="{64F25D29-79DA-4CA9-8EBD-3EFD49B9AA18}" destId="{2857E4AD-A78E-4E06-90B5-99E4DB7B73C3}" srcOrd="2" destOrd="0" presId="urn:microsoft.com/office/officeart/2005/8/layout/default"/>
    <dgm:cxn modelId="{E4149095-0FDF-4316-BA93-6903EF87FFEC}" type="presParOf" srcId="{64F25D29-79DA-4CA9-8EBD-3EFD49B9AA18}" destId="{5DEA6764-1287-4CD5-9E93-E283700C5016}" srcOrd="3" destOrd="0" presId="urn:microsoft.com/office/officeart/2005/8/layout/default"/>
    <dgm:cxn modelId="{AD4AE144-233A-464F-89D9-00E6CB241643}" type="presParOf" srcId="{64F25D29-79DA-4CA9-8EBD-3EFD49B9AA18}" destId="{777A0044-86D9-4B05-878B-01B114515A6B}" srcOrd="4" destOrd="0" presId="urn:microsoft.com/office/officeart/2005/8/layout/default"/>
    <dgm:cxn modelId="{3E1AD0E7-00EC-4DB0-A291-FDC04048D588}" type="presParOf" srcId="{64F25D29-79DA-4CA9-8EBD-3EFD49B9AA18}" destId="{84746E9F-046B-4666-9AEA-A42C7613DB85}" srcOrd="5" destOrd="0" presId="urn:microsoft.com/office/officeart/2005/8/layout/default"/>
    <dgm:cxn modelId="{6CC94C49-1CCD-4B1C-934A-5AF5BA9660FE}" type="presParOf" srcId="{64F25D29-79DA-4CA9-8EBD-3EFD49B9AA18}" destId="{4A3F407B-3A1B-4BB1-B92B-7040C60AC27D}" srcOrd="6" destOrd="0" presId="urn:microsoft.com/office/officeart/2005/8/layout/default"/>
    <dgm:cxn modelId="{2FA56F87-05A4-47A6-B8AF-FBBAAD2E50D6}" type="presParOf" srcId="{64F25D29-79DA-4CA9-8EBD-3EFD49B9AA18}" destId="{C4ABA507-5D52-4759-A0E3-B96D4E43B994}" srcOrd="7" destOrd="0" presId="urn:microsoft.com/office/officeart/2005/8/layout/default"/>
    <dgm:cxn modelId="{20C02EAF-078C-46C7-99F1-06B55F3813DC}" type="presParOf" srcId="{64F25D29-79DA-4CA9-8EBD-3EFD49B9AA18}" destId="{75147125-490F-44F7-8BA2-C4E265F77464}" srcOrd="8" destOrd="0" presId="urn:microsoft.com/office/officeart/2005/8/layout/default"/>
    <dgm:cxn modelId="{7EC8A2FA-98AB-4864-BCF5-3FBE176BEA52}" type="presParOf" srcId="{64F25D29-79DA-4CA9-8EBD-3EFD49B9AA18}" destId="{CF55E593-3FDF-412E-B203-BD975A504C2F}" srcOrd="9" destOrd="0" presId="urn:microsoft.com/office/officeart/2005/8/layout/default"/>
    <dgm:cxn modelId="{6957C775-5110-488A-9E6A-AF516828BA42}" type="presParOf" srcId="{64F25D29-79DA-4CA9-8EBD-3EFD49B9AA18}" destId="{E46223D0-A0D3-4010-960F-899C06ACB4B6}" srcOrd="10" destOrd="0" presId="urn:microsoft.com/office/officeart/2005/8/layout/default"/>
    <dgm:cxn modelId="{C355901C-E64F-41C1-86D2-779F34300B4C}" type="presParOf" srcId="{64F25D29-79DA-4CA9-8EBD-3EFD49B9AA18}" destId="{D4A89852-D8DE-4327-9861-E7A7733813DB}" srcOrd="11" destOrd="0" presId="urn:microsoft.com/office/officeart/2005/8/layout/default"/>
    <dgm:cxn modelId="{D6178A50-CB5B-44BE-833A-04008E38A9F2}" type="presParOf" srcId="{64F25D29-79DA-4CA9-8EBD-3EFD49B9AA18}" destId="{CF6951A0-03D7-4C04-BD2F-D29831904BB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C9DBDD-0588-4873-A7E1-909F0692B586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</dgm:pt>
    <dgm:pt modelId="{9D2004CA-507C-4288-81DD-F4436CEBA42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Uniqueness</a:t>
          </a:r>
          <a:endParaRPr lang="en-US" dirty="0"/>
        </a:p>
      </dgm:t>
    </dgm:pt>
    <dgm:pt modelId="{793EADFD-225F-4378-B6FD-508046658452}" type="parTrans" cxnId="{6442BB1C-BFA4-484B-8CCF-6182601AA798}">
      <dgm:prSet/>
      <dgm:spPr/>
      <dgm:t>
        <a:bodyPr/>
        <a:lstStyle/>
        <a:p>
          <a:endParaRPr lang="en-US"/>
        </a:p>
      </dgm:t>
    </dgm:pt>
    <dgm:pt modelId="{5D0284C6-518C-41F8-BBD3-9859A99C069C}" type="sibTrans" cxnId="{6442BB1C-BFA4-484B-8CCF-6182601AA798}">
      <dgm:prSet/>
      <dgm:spPr/>
      <dgm:t>
        <a:bodyPr/>
        <a:lstStyle/>
        <a:p>
          <a:endParaRPr lang="en-US"/>
        </a:p>
      </dgm:t>
    </dgm:pt>
    <dgm:pt modelId="{A37EC517-3C81-4201-A93F-255C1A3787C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Then  is it a failed experiment?</a:t>
          </a:r>
          <a:endParaRPr lang="en-US" dirty="0"/>
        </a:p>
      </dgm:t>
    </dgm:pt>
    <dgm:pt modelId="{CC0CCE3E-79B8-46AE-9D60-F1C179A348E8}" type="parTrans" cxnId="{52BA7991-3B43-4D5D-807B-773AE5AA6ECC}">
      <dgm:prSet/>
      <dgm:spPr/>
      <dgm:t>
        <a:bodyPr/>
        <a:lstStyle/>
        <a:p>
          <a:endParaRPr lang="en-US"/>
        </a:p>
      </dgm:t>
    </dgm:pt>
    <dgm:pt modelId="{BC9C3E9F-A718-45ED-BCF1-211BA18236BF}" type="sibTrans" cxnId="{52BA7991-3B43-4D5D-807B-773AE5AA6ECC}">
      <dgm:prSet/>
      <dgm:spPr/>
      <dgm:t>
        <a:bodyPr/>
        <a:lstStyle/>
        <a:p>
          <a:endParaRPr lang="en-US"/>
        </a:p>
      </dgm:t>
    </dgm:pt>
    <dgm:pt modelId="{C9561524-030C-445B-BB95-8EDA37D3F23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Security Features</a:t>
          </a:r>
          <a:endParaRPr lang="en-US" dirty="0"/>
        </a:p>
      </dgm:t>
    </dgm:pt>
    <dgm:pt modelId="{A299A4CA-F547-430B-9EAE-8F18C775915F}" type="parTrans" cxnId="{2F348455-361A-4095-85BA-DB56F88C9E1D}">
      <dgm:prSet/>
      <dgm:spPr/>
      <dgm:t>
        <a:bodyPr/>
        <a:lstStyle/>
        <a:p>
          <a:endParaRPr lang="en-US"/>
        </a:p>
      </dgm:t>
    </dgm:pt>
    <dgm:pt modelId="{FB5CA910-593B-4845-A256-A23B1100B39A}" type="sibTrans" cxnId="{2F348455-361A-4095-85BA-DB56F88C9E1D}">
      <dgm:prSet/>
      <dgm:spPr/>
      <dgm:t>
        <a:bodyPr/>
        <a:lstStyle/>
        <a:p>
          <a:endParaRPr lang="en-US"/>
        </a:p>
      </dgm:t>
    </dgm:pt>
    <dgm:pt modelId="{DEE790AD-FD60-49CA-8A24-DA924496581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Soil Rate?</a:t>
          </a:r>
          <a:endParaRPr lang="en-US" dirty="0"/>
        </a:p>
      </dgm:t>
    </dgm:pt>
    <dgm:pt modelId="{7DCFD9DB-D9B2-499E-90D8-F938C8C2C114}" type="parTrans" cxnId="{61AE96D6-5FCF-489D-99D3-3AD78BC784A5}">
      <dgm:prSet/>
      <dgm:spPr/>
      <dgm:t>
        <a:bodyPr/>
        <a:lstStyle/>
        <a:p>
          <a:endParaRPr lang="en-US"/>
        </a:p>
      </dgm:t>
    </dgm:pt>
    <dgm:pt modelId="{24F2AC84-B55D-4107-AF94-A98D67D460F8}" type="sibTrans" cxnId="{61AE96D6-5FCF-489D-99D3-3AD78BC784A5}">
      <dgm:prSet/>
      <dgm:spPr/>
      <dgm:t>
        <a:bodyPr/>
        <a:lstStyle/>
        <a:p>
          <a:endParaRPr lang="en-US"/>
        </a:p>
      </dgm:t>
    </dgm:pt>
    <dgm:pt modelId="{A38EBABD-EBAF-47C5-B9F7-27C00676427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How did 97% returned?</a:t>
          </a:r>
          <a:endParaRPr lang="en-US" dirty="0"/>
        </a:p>
      </dgm:t>
    </dgm:pt>
    <dgm:pt modelId="{09468B4A-97F9-4B0E-94D5-6672A59E9D40}" type="parTrans" cxnId="{7A1A5B6B-EFC8-4EF6-BA65-F0FF3A332FB2}">
      <dgm:prSet/>
      <dgm:spPr/>
      <dgm:t>
        <a:bodyPr/>
        <a:lstStyle/>
        <a:p>
          <a:endParaRPr lang="en-US"/>
        </a:p>
      </dgm:t>
    </dgm:pt>
    <dgm:pt modelId="{984C88A5-2E5F-4DA3-B0A0-EBFBB31CAE18}" type="sibTrans" cxnId="{7A1A5B6B-EFC8-4EF6-BA65-F0FF3A332FB2}">
      <dgm:prSet/>
      <dgm:spPr/>
      <dgm:t>
        <a:bodyPr/>
        <a:lstStyle/>
        <a:p>
          <a:endParaRPr lang="en-US"/>
        </a:p>
      </dgm:t>
    </dgm:pt>
    <dgm:pt modelId="{77C5CB9D-7D47-45C0-A842-B740909E5B0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Short Term challenges</a:t>
          </a:r>
          <a:br>
            <a:rPr lang="en-US" dirty="0" smtClean="0"/>
          </a:br>
          <a:r>
            <a:rPr lang="en-US" dirty="0" smtClean="0"/>
            <a:t>Long term Benefits?</a:t>
          </a:r>
          <a:endParaRPr lang="en-US" dirty="0"/>
        </a:p>
      </dgm:t>
    </dgm:pt>
    <dgm:pt modelId="{97DB5F34-42C9-4C93-B8C6-EBE0A578E97C}" type="parTrans" cxnId="{8187439C-8605-415D-BF78-EB09331CFE10}">
      <dgm:prSet/>
      <dgm:spPr/>
      <dgm:t>
        <a:bodyPr/>
        <a:lstStyle/>
        <a:p>
          <a:endParaRPr lang="en-US"/>
        </a:p>
      </dgm:t>
    </dgm:pt>
    <dgm:pt modelId="{F8846A66-7ABA-4ACD-A1CF-57693F36D0E9}" type="sibTrans" cxnId="{8187439C-8605-415D-BF78-EB09331CFE10}">
      <dgm:prSet/>
      <dgm:spPr/>
      <dgm:t>
        <a:bodyPr/>
        <a:lstStyle/>
        <a:p>
          <a:endParaRPr lang="en-US"/>
        </a:p>
      </dgm:t>
    </dgm:pt>
    <dgm:pt modelId="{A4660C53-41FB-43A7-A412-CEE4C85138EB}" type="pres">
      <dgm:prSet presAssocID="{40C9DBDD-0588-4873-A7E1-909F0692B586}" presName="Name0" presStyleCnt="0">
        <dgm:presLayoutVars>
          <dgm:chMax val="7"/>
          <dgm:chPref val="5"/>
        </dgm:presLayoutVars>
      </dgm:prSet>
      <dgm:spPr/>
    </dgm:pt>
    <dgm:pt modelId="{F7A6D14D-B51E-4457-B8DC-B7F1649F9674}" type="pres">
      <dgm:prSet presAssocID="{40C9DBDD-0588-4873-A7E1-909F0692B586}" presName="arrowNode" presStyleLbl="node1" presStyleIdx="0" presStyleCnt="1"/>
      <dgm:spPr/>
    </dgm:pt>
    <dgm:pt modelId="{AE9D4DF7-B06C-44ED-92CF-F7A8B50A8FAD}" type="pres">
      <dgm:prSet presAssocID="{9D2004CA-507C-4288-81DD-F4436CEBA429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B65781-54FA-4E89-8114-FF39D9D7D58A}" type="pres">
      <dgm:prSet presAssocID="{DEE790AD-FD60-49CA-8A24-DA9244965815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545D1-DB82-4495-BDF1-65AB921E4BDA}" type="pres">
      <dgm:prSet presAssocID="{24F2AC84-B55D-4107-AF94-A98D67D460F8}" presName="dotNode2" presStyleCnt="0"/>
      <dgm:spPr/>
    </dgm:pt>
    <dgm:pt modelId="{CAF192B6-3F72-4818-8550-EE929D9B8FEF}" type="pres">
      <dgm:prSet presAssocID="{24F2AC84-B55D-4107-AF94-A98D67D460F8}" presName="dotRepeatNode" presStyleLbl="fgShp" presStyleIdx="0" presStyleCnt="4"/>
      <dgm:spPr/>
      <dgm:t>
        <a:bodyPr/>
        <a:lstStyle/>
        <a:p>
          <a:endParaRPr lang="en-US"/>
        </a:p>
      </dgm:t>
    </dgm:pt>
    <dgm:pt modelId="{77CFC207-7B6C-4825-9C83-9E5D3BC0A255}" type="pres">
      <dgm:prSet presAssocID="{A38EBABD-EBAF-47C5-B9F7-27C006764275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D9DDF0-CD9F-4C1D-9158-8D4EA5E738CB}" type="pres">
      <dgm:prSet presAssocID="{984C88A5-2E5F-4DA3-B0A0-EBFBB31CAE18}" presName="dotNode3" presStyleCnt="0"/>
      <dgm:spPr/>
    </dgm:pt>
    <dgm:pt modelId="{6FB41D44-EF48-4D40-B4E4-5D80FACD02DC}" type="pres">
      <dgm:prSet presAssocID="{984C88A5-2E5F-4DA3-B0A0-EBFBB31CAE18}" presName="dotRepeatNode" presStyleLbl="fgShp" presStyleIdx="1" presStyleCnt="4"/>
      <dgm:spPr/>
      <dgm:t>
        <a:bodyPr/>
        <a:lstStyle/>
        <a:p>
          <a:endParaRPr lang="en-US"/>
        </a:p>
      </dgm:t>
    </dgm:pt>
    <dgm:pt modelId="{F90E4C1C-0D9F-4587-B5B4-212D67EA4BED}" type="pres">
      <dgm:prSet presAssocID="{A37EC517-3C81-4201-A93F-255C1A3787C7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3A280-5A8D-4143-90D0-9CB3F876AACB}" type="pres">
      <dgm:prSet presAssocID="{BC9C3E9F-A718-45ED-BCF1-211BA18236BF}" presName="dotNode4" presStyleCnt="0"/>
      <dgm:spPr/>
    </dgm:pt>
    <dgm:pt modelId="{29B50F72-6FB0-4885-9C0F-431254FD0529}" type="pres">
      <dgm:prSet presAssocID="{BC9C3E9F-A718-45ED-BCF1-211BA18236BF}" presName="dotRepeatNode" presStyleLbl="fgShp" presStyleIdx="2" presStyleCnt="4"/>
      <dgm:spPr/>
      <dgm:t>
        <a:bodyPr/>
        <a:lstStyle/>
        <a:p>
          <a:endParaRPr lang="en-US"/>
        </a:p>
      </dgm:t>
    </dgm:pt>
    <dgm:pt modelId="{64C6BEA4-6A09-4B27-9CD3-7D1F3FD81564}" type="pres">
      <dgm:prSet presAssocID="{77C5CB9D-7D47-45C0-A842-B740909E5B09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89B57-6DB5-4E06-A9F5-8E34C3CAB470}" type="pres">
      <dgm:prSet presAssocID="{F8846A66-7ABA-4ACD-A1CF-57693F36D0E9}" presName="dotNode5" presStyleCnt="0"/>
      <dgm:spPr/>
    </dgm:pt>
    <dgm:pt modelId="{C4E83681-472A-4B09-9969-6EE817169AD3}" type="pres">
      <dgm:prSet presAssocID="{F8846A66-7ABA-4ACD-A1CF-57693F36D0E9}" presName="dotRepeatNode" presStyleLbl="fgShp" presStyleIdx="3" presStyleCnt="4"/>
      <dgm:spPr/>
      <dgm:t>
        <a:bodyPr/>
        <a:lstStyle/>
        <a:p>
          <a:endParaRPr lang="en-US"/>
        </a:p>
      </dgm:t>
    </dgm:pt>
    <dgm:pt modelId="{35FAE309-9893-43C9-BA6B-FC39FF6C9EAA}" type="pres">
      <dgm:prSet presAssocID="{C9561524-030C-445B-BB95-8EDA37D3F23E}" presName="txNode6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F8365C-9C6A-4A71-AF6A-235DBC761291}" type="presOf" srcId="{9D2004CA-507C-4288-81DD-F4436CEBA429}" destId="{AE9D4DF7-B06C-44ED-92CF-F7A8B50A8FAD}" srcOrd="0" destOrd="0" presId="urn:microsoft.com/office/officeart/2009/3/layout/DescendingProcess"/>
    <dgm:cxn modelId="{9CF50D8A-6A61-4E57-9283-446C0CC32832}" type="presOf" srcId="{40C9DBDD-0588-4873-A7E1-909F0692B586}" destId="{A4660C53-41FB-43A7-A412-CEE4C85138EB}" srcOrd="0" destOrd="0" presId="urn:microsoft.com/office/officeart/2009/3/layout/DescendingProcess"/>
    <dgm:cxn modelId="{C9D236D8-A210-4CD3-B8BB-B0D26B0FEB13}" type="presOf" srcId="{C9561524-030C-445B-BB95-8EDA37D3F23E}" destId="{35FAE309-9893-43C9-BA6B-FC39FF6C9EAA}" srcOrd="0" destOrd="0" presId="urn:microsoft.com/office/officeart/2009/3/layout/DescendingProcess"/>
    <dgm:cxn modelId="{6442BB1C-BFA4-484B-8CCF-6182601AA798}" srcId="{40C9DBDD-0588-4873-A7E1-909F0692B586}" destId="{9D2004CA-507C-4288-81DD-F4436CEBA429}" srcOrd="0" destOrd="0" parTransId="{793EADFD-225F-4378-B6FD-508046658452}" sibTransId="{5D0284C6-518C-41F8-BBD3-9859A99C069C}"/>
    <dgm:cxn modelId="{2F348455-361A-4095-85BA-DB56F88C9E1D}" srcId="{40C9DBDD-0588-4873-A7E1-909F0692B586}" destId="{C9561524-030C-445B-BB95-8EDA37D3F23E}" srcOrd="5" destOrd="0" parTransId="{A299A4CA-F547-430B-9EAE-8F18C775915F}" sibTransId="{FB5CA910-593B-4845-A256-A23B1100B39A}"/>
    <dgm:cxn modelId="{7A1A5B6B-EFC8-4EF6-BA65-F0FF3A332FB2}" srcId="{40C9DBDD-0588-4873-A7E1-909F0692B586}" destId="{A38EBABD-EBAF-47C5-B9F7-27C006764275}" srcOrd="2" destOrd="0" parTransId="{09468B4A-97F9-4B0E-94D5-6672A59E9D40}" sibTransId="{984C88A5-2E5F-4DA3-B0A0-EBFBB31CAE18}"/>
    <dgm:cxn modelId="{61AE96D6-5FCF-489D-99D3-3AD78BC784A5}" srcId="{40C9DBDD-0588-4873-A7E1-909F0692B586}" destId="{DEE790AD-FD60-49CA-8A24-DA9244965815}" srcOrd="1" destOrd="0" parTransId="{7DCFD9DB-D9B2-499E-90D8-F938C8C2C114}" sibTransId="{24F2AC84-B55D-4107-AF94-A98D67D460F8}"/>
    <dgm:cxn modelId="{822922F0-B769-4882-BB0E-D67C088EC0D9}" type="presOf" srcId="{77C5CB9D-7D47-45C0-A842-B740909E5B09}" destId="{64C6BEA4-6A09-4B27-9CD3-7D1F3FD81564}" srcOrd="0" destOrd="0" presId="urn:microsoft.com/office/officeart/2009/3/layout/DescendingProcess"/>
    <dgm:cxn modelId="{696C4364-7638-46C7-9CB5-0C534A431ED3}" type="presOf" srcId="{A38EBABD-EBAF-47C5-B9F7-27C006764275}" destId="{77CFC207-7B6C-4825-9C83-9E5D3BC0A255}" srcOrd="0" destOrd="0" presId="urn:microsoft.com/office/officeart/2009/3/layout/DescendingProcess"/>
    <dgm:cxn modelId="{9046BF4E-A2D8-4655-93D9-2E2C76ED172E}" type="presOf" srcId="{984C88A5-2E5F-4DA3-B0A0-EBFBB31CAE18}" destId="{6FB41D44-EF48-4D40-B4E4-5D80FACD02DC}" srcOrd="0" destOrd="0" presId="urn:microsoft.com/office/officeart/2009/3/layout/DescendingProcess"/>
    <dgm:cxn modelId="{21B51BDF-A394-455B-8C0B-140BB482D170}" type="presOf" srcId="{A37EC517-3C81-4201-A93F-255C1A3787C7}" destId="{F90E4C1C-0D9F-4587-B5B4-212D67EA4BED}" srcOrd="0" destOrd="0" presId="urn:microsoft.com/office/officeart/2009/3/layout/DescendingProcess"/>
    <dgm:cxn modelId="{8187439C-8605-415D-BF78-EB09331CFE10}" srcId="{40C9DBDD-0588-4873-A7E1-909F0692B586}" destId="{77C5CB9D-7D47-45C0-A842-B740909E5B09}" srcOrd="4" destOrd="0" parTransId="{97DB5F34-42C9-4C93-B8C6-EBE0A578E97C}" sibTransId="{F8846A66-7ABA-4ACD-A1CF-57693F36D0E9}"/>
    <dgm:cxn modelId="{F8CAFC94-CB2D-4E58-82A2-08B536EDACFE}" type="presOf" srcId="{BC9C3E9F-A718-45ED-BCF1-211BA18236BF}" destId="{29B50F72-6FB0-4885-9C0F-431254FD0529}" srcOrd="0" destOrd="0" presId="urn:microsoft.com/office/officeart/2009/3/layout/DescendingProcess"/>
    <dgm:cxn modelId="{52BA7991-3B43-4D5D-807B-773AE5AA6ECC}" srcId="{40C9DBDD-0588-4873-A7E1-909F0692B586}" destId="{A37EC517-3C81-4201-A93F-255C1A3787C7}" srcOrd="3" destOrd="0" parTransId="{CC0CCE3E-79B8-46AE-9D60-F1C179A348E8}" sibTransId="{BC9C3E9F-A718-45ED-BCF1-211BA18236BF}"/>
    <dgm:cxn modelId="{07E2B0F3-7668-43EA-B44F-45641C147931}" type="presOf" srcId="{DEE790AD-FD60-49CA-8A24-DA9244965815}" destId="{28B65781-54FA-4E89-8114-FF39D9D7D58A}" srcOrd="0" destOrd="0" presId="urn:microsoft.com/office/officeart/2009/3/layout/DescendingProcess"/>
    <dgm:cxn modelId="{84E34292-C272-4734-8356-FD980EEE1E25}" type="presOf" srcId="{F8846A66-7ABA-4ACD-A1CF-57693F36D0E9}" destId="{C4E83681-472A-4B09-9969-6EE817169AD3}" srcOrd="0" destOrd="0" presId="urn:microsoft.com/office/officeart/2009/3/layout/DescendingProcess"/>
    <dgm:cxn modelId="{FE462352-7B46-4DA6-A2AE-43350825A235}" type="presOf" srcId="{24F2AC84-B55D-4107-AF94-A98D67D460F8}" destId="{CAF192B6-3F72-4818-8550-EE929D9B8FEF}" srcOrd="0" destOrd="0" presId="urn:microsoft.com/office/officeart/2009/3/layout/DescendingProcess"/>
    <dgm:cxn modelId="{B57F04F2-42CB-419A-AA4C-5EF7EA449C61}" type="presParOf" srcId="{A4660C53-41FB-43A7-A412-CEE4C85138EB}" destId="{F7A6D14D-B51E-4457-B8DC-B7F1649F9674}" srcOrd="0" destOrd="0" presId="urn:microsoft.com/office/officeart/2009/3/layout/DescendingProcess"/>
    <dgm:cxn modelId="{3405091C-5105-4A3D-87AF-54B35FD6EE1A}" type="presParOf" srcId="{A4660C53-41FB-43A7-A412-CEE4C85138EB}" destId="{AE9D4DF7-B06C-44ED-92CF-F7A8B50A8FAD}" srcOrd="1" destOrd="0" presId="urn:microsoft.com/office/officeart/2009/3/layout/DescendingProcess"/>
    <dgm:cxn modelId="{34AFC42F-E8F3-47F6-BB5B-CE80C9FB0000}" type="presParOf" srcId="{A4660C53-41FB-43A7-A412-CEE4C85138EB}" destId="{28B65781-54FA-4E89-8114-FF39D9D7D58A}" srcOrd="2" destOrd="0" presId="urn:microsoft.com/office/officeart/2009/3/layout/DescendingProcess"/>
    <dgm:cxn modelId="{93293C4D-0071-470B-A2EC-F7AEFC6DC529}" type="presParOf" srcId="{A4660C53-41FB-43A7-A412-CEE4C85138EB}" destId="{876545D1-DB82-4495-BDF1-65AB921E4BDA}" srcOrd="3" destOrd="0" presId="urn:microsoft.com/office/officeart/2009/3/layout/DescendingProcess"/>
    <dgm:cxn modelId="{395C39DC-7462-41C6-BD11-636145BA52B9}" type="presParOf" srcId="{876545D1-DB82-4495-BDF1-65AB921E4BDA}" destId="{CAF192B6-3F72-4818-8550-EE929D9B8FEF}" srcOrd="0" destOrd="0" presId="urn:microsoft.com/office/officeart/2009/3/layout/DescendingProcess"/>
    <dgm:cxn modelId="{217719A9-7B1A-4BDC-A160-FB7264D7D4AC}" type="presParOf" srcId="{A4660C53-41FB-43A7-A412-CEE4C85138EB}" destId="{77CFC207-7B6C-4825-9C83-9E5D3BC0A255}" srcOrd="4" destOrd="0" presId="urn:microsoft.com/office/officeart/2009/3/layout/DescendingProcess"/>
    <dgm:cxn modelId="{B82BD63C-35B3-490D-A62E-A488B4EC67CD}" type="presParOf" srcId="{A4660C53-41FB-43A7-A412-CEE4C85138EB}" destId="{48D9DDF0-CD9F-4C1D-9158-8D4EA5E738CB}" srcOrd="5" destOrd="0" presId="urn:microsoft.com/office/officeart/2009/3/layout/DescendingProcess"/>
    <dgm:cxn modelId="{C5D4F9F2-56F3-495C-B3C0-7DD06E187C23}" type="presParOf" srcId="{48D9DDF0-CD9F-4C1D-9158-8D4EA5E738CB}" destId="{6FB41D44-EF48-4D40-B4E4-5D80FACD02DC}" srcOrd="0" destOrd="0" presId="urn:microsoft.com/office/officeart/2009/3/layout/DescendingProcess"/>
    <dgm:cxn modelId="{1ABADAC4-9C05-435E-9991-DFADAA614CE2}" type="presParOf" srcId="{A4660C53-41FB-43A7-A412-CEE4C85138EB}" destId="{F90E4C1C-0D9F-4587-B5B4-212D67EA4BED}" srcOrd="6" destOrd="0" presId="urn:microsoft.com/office/officeart/2009/3/layout/DescendingProcess"/>
    <dgm:cxn modelId="{C7317351-EBFB-4218-82B2-FE6A39143F99}" type="presParOf" srcId="{A4660C53-41FB-43A7-A412-CEE4C85138EB}" destId="{0993A280-5A8D-4143-90D0-9CB3F876AACB}" srcOrd="7" destOrd="0" presId="urn:microsoft.com/office/officeart/2009/3/layout/DescendingProcess"/>
    <dgm:cxn modelId="{83738B01-8170-40C1-9EBE-00BD872E70F5}" type="presParOf" srcId="{0993A280-5A8D-4143-90D0-9CB3F876AACB}" destId="{29B50F72-6FB0-4885-9C0F-431254FD0529}" srcOrd="0" destOrd="0" presId="urn:microsoft.com/office/officeart/2009/3/layout/DescendingProcess"/>
    <dgm:cxn modelId="{600A1739-7174-46A2-BAE6-AAC74C5063D9}" type="presParOf" srcId="{A4660C53-41FB-43A7-A412-CEE4C85138EB}" destId="{64C6BEA4-6A09-4B27-9CD3-7D1F3FD81564}" srcOrd="8" destOrd="0" presId="urn:microsoft.com/office/officeart/2009/3/layout/DescendingProcess"/>
    <dgm:cxn modelId="{36FB22EB-901B-41B5-8A03-6189FEBA73DF}" type="presParOf" srcId="{A4660C53-41FB-43A7-A412-CEE4C85138EB}" destId="{8C589B57-6DB5-4E06-A9F5-8E34C3CAB470}" srcOrd="9" destOrd="0" presId="urn:microsoft.com/office/officeart/2009/3/layout/DescendingProcess"/>
    <dgm:cxn modelId="{DE597A26-49C5-465B-AFAC-33F683B238F1}" type="presParOf" srcId="{8C589B57-6DB5-4E06-A9F5-8E34C3CAB470}" destId="{C4E83681-472A-4B09-9969-6EE817169AD3}" srcOrd="0" destOrd="0" presId="urn:microsoft.com/office/officeart/2009/3/layout/DescendingProcess"/>
    <dgm:cxn modelId="{C24241FE-A18F-4E7A-821D-8957E4BAED25}" type="presParOf" srcId="{A4660C53-41FB-43A7-A412-CEE4C85138EB}" destId="{35FAE309-9893-43C9-BA6B-FC39FF6C9EAA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6FE91A-5400-49D8-A097-0180447DB165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B6238A-BDF4-41E4-9BF9-4F2996144451}">
      <dgm:prSet phldrT="[Text]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smtClean="0"/>
            <a:t>1946</a:t>
          </a:r>
          <a:endParaRPr lang="en-US"/>
        </a:p>
      </dgm:t>
    </dgm:pt>
    <dgm:pt modelId="{951A9B47-5C80-49A7-8056-A280C315BE3A}" type="parTrans" cxnId="{33A9DB3A-0B10-4C82-BD0F-C7A1DCA83874}">
      <dgm:prSet/>
      <dgm:spPr/>
      <dgm:t>
        <a:bodyPr/>
        <a:lstStyle/>
        <a:p>
          <a:endParaRPr lang="en-US"/>
        </a:p>
      </dgm:t>
    </dgm:pt>
    <dgm:pt modelId="{8825D010-F0AF-45FF-B8C7-03536AB309DE}" type="sibTrans" cxnId="{33A9DB3A-0B10-4C82-BD0F-C7A1DCA83874}">
      <dgm:prSet/>
      <dgm:spPr/>
      <dgm:t>
        <a:bodyPr/>
        <a:lstStyle/>
        <a:p>
          <a:endParaRPr lang="en-US"/>
        </a:p>
      </dgm:t>
    </dgm:pt>
    <dgm:pt modelId="{18DEDA4C-AF47-4FD9-9557-948A7B60D483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smtClean="0"/>
            <a:t>Declare 100|&gt;</a:t>
          </a:r>
          <a:endParaRPr lang="en-US"/>
        </a:p>
      </dgm:t>
    </dgm:pt>
    <dgm:pt modelId="{CFB759AA-58D0-4DF5-92C3-7EEA10982CB6}" type="parTrans" cxnId="{989729B4-1394-479C-B4B2-31B31C91E910}">
      <dgm:prSet/>
      <dgm:spPr/>
      <dgm:t>
        <a:bodyPr/>
        <a:lstStyle/>
        <a:p>
          <a:endParaRPr lang="en-US"/>
        </a:p>
      </dgm:t>
    </dgm:pt>
    <dgm:pt modelId="{F2E9858E-369B-456C-96ED-A501B9D0BA53}" type="sibTrans" cxnId="{989729B4-1394-479C-B4B2-31B31C91E910}">
      <dgm:prSet/>
      <dgm:spPr/>
      <dgm:t>
        <a:bodyPr/>
        <a:lstStyle/>
        <a:p>
          <a:endParaRPr lang="en-US"/>
        </a:p>
      </dgm:t>
    </dgm:pt>
    <dgm:pt modelId="{39AB9311-6C32-4736-90C8-8224B53E8F6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Demonetize 500|&gt;</a:t>
          </a:r>
          <a:endParaRPr lang="en-US" dirty="0"/>
        </a:p>
      </dgm:t>
    </dgm:pt>
    <dgm:pt modelId="{F77B4DA3-5DB5-4A32-A7B3-A10D58F8A8CD}" type="parTrans" cxnId="{14235733-A8DA-48BB-BF7A-6B52A0373102}">
      <dgm:prSet/>
      <dgm:spPr/>
      <dgm:t>
        <a:bodyPr/>
        <a:lstStyle/>
        <a:p>
          <a:endParaRPr lang="en-US"/>
        </a:p>
      </dgm:t>
    </dgm:pt>
    <dgm:pt modelId="{09E443F5-A325-45C1-90C3-E2A6FCDF87D5}" type="sibTrans" cxnId="{14235733-A8DA-48BB-BF7A-6B52A0373102}">
      <dgm:prSet/>
      <dgm:spPr/>
      <dgm:t>
        <a:bodyPr/>
        <a:lstStyle/>
        <a:p>
          <a:endParaRPr lang="en-US"/>
        </a:p>
      </dgm:t>
    </dgm:pt>
    <dgm:pt modelId="{3A6A6802-85DB-437E-B320-953291C57766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smtClean="0"/>
            <a:t>1978</a:t>
          </a:r>
          <a:endParaRPr lang="en-US"/>
        </a:p>
      </dgm:t>
    </dgm:pt>
    <dgm:pt modelId="{248AF165-3224-479A-914D-2C307670732D}" type="parTrans" cxnId="{F65E25D4-A50B-40D5-A463-B0DF479640F4}">
      <dgm:prSet/>
      <dgm:spPr/>
      <dgm:t>
        <a:bodyPr/>
        <a:lstStyle/>
        <a:p>
          <a:endParaRPr lang="en-US"/>
        </a:p>
      </dgm:t>
    </dgm:pt>
    <dgm:pt modelId="{1072FC5B-6FD6-48A6-A703-A9B0456B2009}" type="sibTrans" cxnId="{F65E25D4-A50B-40D5-A463-B0DF479640F4}">
      <dgm:prSet/>
      <dgm:spPr/>
      <dgm:t>
        <a:bodyPr/>
        <a:lstStyle/>
        <a:p>
          <a:endParaRPr lang="en-US"/>
        </a:p>
      </dgm:t>
    </dgm:pt>
    <dgm:pt modelId="{70D32D70-9483-457A-9DBD-B98B4C519EE9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smtClean="0"/>
            <a:t>Demonetize 1k,5k,10k</a:t>
          </a:r>
          <a:endParaRPr lang="en-US"/>
        </a:p>
      </dgm:t>
    </dgm:pt>
    <dgm:pt modelId="{7AD29988-3375-4523-84AF-F260956C120A}" type="parTrans" cxnId="{4BED823B-912F-433F-B19E-8D2AF8BF9BAE}">
      <dgm:prSet/>
      <dgm:spPr/>
      <dgm:t>
        <a:bodyPr/>
        <a:lstStyle/>
        <a:p>
          <a:endParaRPr lang="en-US"/>
        </a:p>
      </dgm:t>
    </dgm:pt>
    <dgm:pt modelId="{B170E84D-1C38-46BD-8C54-25FBD3884F92}" type="sibTrans" cxnId="{4BED823B-912F-433F-B19E-8D2AF8BF9BAE}">
      <dgm:prSet/>
      <dgm:spPr/>
      <dgm:t>
        <a:bodyPr/>
        <a:lstStyle/>
        <a:p>
          <a:endParaRPr lang="en-US"/>
        </a:p>
      </dgm:t>
    </dgm:pt>
    <dgm:pt modelId="{2E79A277-B621-4242-9A40-A5E22C1B6C49}">
      <dgm:prSet/>
      <dgm:spPr>
        <a:solidFill>
          <a:srgbClr val="7030A0"/>
        </a:solidFill>
      </dgm:spPr>
      <dgm:t>
        <a:bodyPr/>
        <a:lstStyle/>
        <a:p>
          <a:r>
            <a:rPr lang="en-US" dirty="0" smtClean="0"/>
            <a:t>2016, Nov 8th</a:t>
          </a:r>
          <a:endParaRPr lang="en-US" dirty="0"/>
        </a:p>
      </dgm:t>
    </dgm:pt>
    <dgm:pt modelId="{0CF3EAAA-FB50-4C42-9125-AF73B336D028}" type="parTrans" cxnId="{03D4ECEE-0BCC-43BC-9D29-2B2580F527A3}">
      <dgm:prSet/>
      <dgm:spPr/>
      <dgm:t>
        <a:bodyPr/>
        <a:lstStyle/>
        <a:p>
          <a:endParaRPr lang="en-US"/>
        </a:p>
      </dgm:t>
    </dgm:pt>
    <dgm:pt modelId="{20C114A6-4972-4A2D-BFBE-59D71404025E}" type="sibTrans" cxnId="{03D4ECEE-0BCC-43BC-9D29-2B2580F527A3}">
      <dgm:prSet/>
      <dgm:spPr/>
      <dgm:t>
        <a:bodyPr/>
        <a:lstStyle/>
        <a:p>
          <a:endParaRPr lang="en-US"/>
        </a:p>
      </dgm:t>
    </dgm:pt>
    <dgm:pt modelId="{291204C0-A556-4ABF-8CF3-9CCDC9D60447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Rs. 500 and 1000 “Mahatma Gandhi series”</a:t>
          </a:r>
          <a:endParaRPr lang="en-US" dirty="0"/>
        </a:p>
      </dgm:t>
    </dgm:pt>
    <dgm:pt modelId="{E11B587C-03D8-492D-989A-F19CDD3D6C3C}" type="parTrans" cxnId="{AA2FD801-B718-4352-903A-11385B04ADEE}">
      <dgm:prSet/>
      <dgm:spPr/>
      <dgm:t>
        <a:bodyPr/>
        <a:lstStyle/>
        <a:p>
          <a:endParaRPr lang="en-US"/>
        </a:p>
      </dgm:t>
    </dgm:pt>
    <dgm:pt modelId="{2D518429-5E05-4FB9-8F4A-67B01E5E299C}" type="sibTrans" cxnId="{AA2FD801-B718-4352-903A-11385B04ADEE}">
      <dgm:prSet/>
      <dgm:spPr/>
      <dgm:t>
        <a:bodyPr/>
        <a:lstStyle/>
        <a:p>
          <a:endParaRPr lang="en-US"/>
        </a:p>
      </dgm:t>
    </dgm:pt>
    <dgm:pt modelId="{98B5D305-BDE4-43A0-B0BF-FF3D8565907C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Except for specific usage till a date (petrol, hospital)</a:t>
          </a:r>
          <a:endParaRPr lang="en-US" dirty="0"/>
        </a:p>
      </dgm:t>
    </dgm:pt>
    <dgm:pt modelId="{5C1723A9-1E5E-4672-92C1-58DAA7826D11}" type="parTrans" cxnId="{761822C8-C51B-4D08-BEAF-BCE13884FD06}">
      <dgm:prSet/>
      <dgm:spPr/>
      <dgm:t>
        <a:bodyPr/>
        <a:lstStyle/>
        <a:p>
          <a:endParaRPr lang="en-US"/>
        </a:p>
      </dgm:t>
    </dgm:pt>
    <dgm:pt modelId="{F2B2A692-887A-4F4A-8E5D-B7EF1447EFD0}" type="sibTrans" cxnId="{761822C8-C51B-4D08-BEAF-BCE13884FD06}">
      <dgm:prSet/>
      <dgm:spPr/>
      <dgm:t>
        <a:bodyPr/>
        <a:lstStyle/>
        <a:p>
          <a:endParaRPr lang="en-US"/>
        </a:p>
      </dgm:t>
    </dgm:pt>
    <dgm:pt modelId="{50569CC7-4AB6-4ECC-BD85-1E595ABCAA67}" type="pres">
      <dgm:prSet presAssocID="{C86FE91A-5400-49D8-A097-0180447DB1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D986EE-298D-4338-AEDD-F19225E9F8F0}" type="pres">
      <dgm:prSet presAssocID="{03B6238A-BDF4-41E4-9BF9-4F2996144451}" presName="linNode" presStyleCnt="0"/>
      <dgm:spPr/>
    </dgm:pt>
    <dgm:pt modelId="{256C9B47-35AA-42A0-829D-70EAB2D1CF1C}" type="pres">
      <dgm:prSet presAssocID="{03B6238A-BDF4-41E4-9BF9-4F2996144451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91241-3F2C-41FD-812D-26DFBCC231D9}" type="pres">
      <dgm:prSet presAssocID="{03B6238A-BDF4-41E4-9BF9-4F2996144451}" presName="bracket" presStyleLbl="parChTrans1D1" presStyleIdx="0" presStyleCnt="3"/>
      <dgm:spPr/>
    </dgm:pt>
    <dgm:pt modelId="{DD3194C3-6293-4DD2-9D00-C38980F4D135}" type="pres">
      <dgm:prSet presAssocID="{03B6238A-BDF4-41E4-9BF9-4F2996144451}" presName="spH" presStyleCnt="0"/>
      <dgm:spPr/>
    </dgm:pt>
    <dgm:pt modelId="{CC691612-6995-44A0-8E75-FF257020B613}" type="pres">
      <dgm:prSet presAssocID="{03B6238A-BDF4-41E4-9BF9-4F2996144451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2F37E-3625-4D42-9AC7-77178163BA06}" type="pres">
      <dgm:prSet presAssocID="{8825D010-F0AF-45FF-B8C7-03536AB309DE}" presName="spV" presStyleCnt="0"/>
      <dgm:spPr/>
    </dgm:pt>
    <dgm:pt modelId="{446BCAE1-9F13-4D1E-B874-EAB5E3B1170B}" type="pres">
      <dgm:prSet presAssocID="{3A6A6802-85DB-437E-B320-953291C57766}" presName="linNode" presStyleCnt="0"/>
      <dgm:spPr/>
    </dgm:pt>
    <dgm:pt modelId="{9BDA3A6C-9271-4B02-8AB5-A0B6F82E05F5}" type="pres">
      <dgm:prSet presAssocID="{3A6A6802-85DB-437E-B320-953291C57766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7D068-466C-4A14-A5A6-96BAE16B7297}" type="pres">
      <dgm:prSet presAssocID="{3A6A6802-85DB-437E-B320-953291C57766}" presName="bracket" presStyleLbl="parChTrans1D1" presStyleIdx="1" presStyleCnt="3"/>
      <dgm:spPr/>
    </dgm:pt>
    <dgm:pt modelId="{4BD50296-E06F-40CB-9F9B-C4BD682EDC0D}" type="pres">
      <dgm:prSet presAssocID="{3A6A6802-85DB-437E-B320-953291C57766}" presName="spH" presStyleCnt="0"/>
      <dgm:spPr/>
    </dgm:pt>
    <dgm:pt modelId="{745B9D72-E130-4F75-B877-F173FEAD6C5F}" type="pres">
      <dgm:prSet presAssocID="{3A6A6802-85DB-437E-B320-953291C57766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B8295-C52B-4D26-8A73-E47BE7D55DBC}" type="pres">
      <dgm:prSet presAssocID="{1072FC5B-6FD6-48A6-A703-A9B0456B2009}" presName="spV" presStyleCnt="0"/>
      <dgm:spPr/>
    </dgm:pt>
    <dgm:pt modelId="{D267C697-6812-4142-BCE5-504EA61AEE33}" type="pres">
      <dgm:prSet presAssocID="{2E79A277-B621-4242-9A40-A5E22C1B6C49}" presName="linNode" presStyleCnt="0"/>
      <dgm:spPr/>
    </dgm:pt>
    <dgm:pt modelId="{6375FB50-9278-4E86-A5A5-1BD8251CE527}" type="pres">
      <dgm:prSet presAssocID="{2E79A277-B621-4242-9A40-A5E22C1B6C49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BA080-08AC-4062-9D80-15EB36715741}" type="pres">
      <dgm:prSet presAssocID="{2E79A277-B621-4242-9A40-A5E22C1B6C49}" presName="bracket" presStyleLbl="parChTrans1D1" presStyleIdx="2" presStyleCnt="3"/>
      <dgm:spPr/>
    </dgm:pt>
    <dgm:pt modelId="{451BF473-05AB-465F-847A-66DD04F783D6}" type="pres">
      <dgm:prSet presAssocID="{2E79A277-B621-4242-9A40-A5E22C1B6C49}" presName="spH" presStyleCnt="0"/>
      <dgm:spPr/>
    </dgm:pt>
    <dgm:pt modelId="{89373B15-4177-47C6-9E7E-33B750F37B2E}" type="pres">
      <dgm:prSet presAssocID="{2E79A277-B621-4242-9A40-A5E22C1B6C49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9729B4-1394-479C-B4B2-31B31C91E910}" srcId="{03B6238A-BDF4-41E4-9BF9-4F2996144451}" destId="{18DEDA4C-AF47-4FD9-9557-948A7B60D483}" srcOrd="0" destOrd="0" parTransId="{CFB759AA-58D0-4DF5-92C3-7EEA10982CB6}" sibTransId="{F2E9858E-369B-456C-96ED-A501B9D0BA53}"/>
    <dgm:cxn modelId="{F65E25D4-A50B-40D5-A463-B0DF479640F4}" srcId="{C86FE91A-5400-49D8-A097-0180447DB165}" destId="{3A6A6802-85DB-437E-B320-953291C57766}" srcOrd="1" destOrd="0" parTransId="{248AF165-3224-479A-914D-2C307670732D}" sibTransId="{1072FC5B-6FD6-48A6-A703-A9B0456B2009}"/>
    <dgm:cxn modelId="{2CDA9F97-CBED-4AAF-81BA-A48D5E74C4FD}" type="presOf" srcId="{18DEDA4C-AF47-4FD9-9557-948A7B60D483}" destId="{CC691612-6995-44A0-8E75-FF257020B613}" srcOrd="0" destOrd="0" presId="urn:diagrams.loki3.com/BracketList"/>
    <dgm:cxn modelId="{2A27C1E9-0A5B-42FA-964D-62D6991084E9}" type="presOf" srcId="{3A6A6802-85DB-437E-B320-953291C57766}" destId="{9BDA3A6C-9271-4B02-8AB5-A0B6F82E05F5}" srcOrd="0" destOrd="0" presId="urn:diagrams.loki3.com/BracketList"/>
    <dgm:cxn modelId="{B40B0225-3D42-4228-8876-02D56BEE51B0}" type="presOf" srcId="{291204C0-A556-4ABF-8CF3-9CCDC9D60447}" destId="{89373B15-4177-47C6-9E7E-33B750F37B2E}" srcOrd="0" destOrd="0" presId="urn:diagrams.loki3.com/BracketList"/>
    <dgm:cxn modelId="{599622ED-6E35-482B-A4BC-828610438A59}" type="presOf" srcId="{03B6238A-BDF4-41E4-9BF9-4F2996144451}" destId="{256C9B47-35AA-42A0-829D-70EAB2D1CF1C}" srcOrd="0" destOrd="0" presId="urn:diagrams.loki3.com/BracketList"/>
    <dgm:cxn modelId="{811E3500-C9D8-40CD-9BC4-664CE1323895}" type="presOf" srcId="{2E79A277-B621-4242-9A40-A5E22C1B6C49}" destId="{6375FB50-9278-4E86-A5A5-1BD8251CE527}" srcOrd="0" destOrd="0" presId="urn:diagrams.loki3.com/BracketList"/>
    <dgm:cxn modelId="{761822C8-C51B-4D08-BEAF-BCE13884FD06}" srcId="{2E79A277-B621-4242-9A40-A5E22C1B6C49}" destId="{98B5D305-BDE4-43A0-B0BF-FF3D8565907C}" srcOrd="1" destOrd="0" parTransId="{5C1723A9-1E5E-4672-92C1-58DAA7826D11}" sibTransId="{F2B2A692-887A-4F4A-8E5D-B7EF1447EFD0}"/>
    <dgm:cxn modelId="{33A9DB3A-0B10-4C82-BD0F-C7A1DCA83874}" srcId="{C86FE91A-5400-49D8-A097-0180447DB165}" destId="{03B6238A-BDF4-41E4-9BF9-4F2996144451}" srcOrd="0" destOrd="0" parTransId="{951A9B47-5C80-49A7-8056-A280C315BE3A}" sibTransId="{8825D010-F0AF-45FF-B8C7-03536AB309DE}"/>
    <dgm:cxn modelId="{FA73B8A3-FE00-4745-8836-8C6083303213}" type="presOf" srcId="{C86FE91A-5400-49D8-A097-0180447DB165}" destId="{50569CC7-4AB6-4ECC-BD85-1E595ABCAA67}" srcOrd="0" destOrd="0" presId="urn:diagrams.loki3.com/BracketList"/>
    <dgm:cxn modelId="{4BED823B-912F-433F-B19E-8D2AF8BF9BAE}" srcId="{3A6A6802-85DB-437E-B320-953291C57766}" destId="{70D32D70-9483-457A-9DBD-B98B4C519EE9}" srcOrd="0" destOrd="0" parTransId="{7AD29988-3375-4523-84AF-F260956C120A}" sibTransId="{B170E84D-1C38-46BD-8C54-25FBD3884F92}"/>
    <dgm:cxn modelId="{14235733-A8DA-48BB-BF7A-6B52A0373102}" srcId="{03B6238A-BDF4-41E4-9BF9-4F2996144451}" destId="{39AB9311-6C32-4736-90C8-8224B53E8F61}" srcOrd="1" destOrd="0" parTransId="{F77B4DA3-5DB5-4A32-A7B3-A10D58F8A8CD}" sibTransId="{09E443F5-A325-45C1-90C3-E2A6FCDF87D5}"/>
    <dgm:cxn modelId="{03D4ECEE-0BCC-43BC-9D29-2B2580F527A3}" srcId="{C86FE91A-5400-49D8-A097-0180447DB165}" destId="{2E79A277-B621-4242-9A40-A5E22C1B6C49}" srcOrd="2" destOrd="0" parTransId="{0CF3EAAA-FB50-4C42-9125-AF73B336D028}" sibTransId="{20C114A6-4972-4A2D-BFBE-59D71404025E}"/>
    <dgm:cxn modelId="{AA2FD801-B718-4352-903A-11385B04ADEE}" srcId="{2E79A277-B621-4242-9A40-A5E22C1B6C49}" destId="{291204C0-A556-4ABF-8CF3-9CCDC9D60447}" srcOrd="0" destOrd="0" parTransId="{E11B587C-03D8-492D-989A-F19CDD3D6C3C}" sibTransId="{2D518429-5E05-4FB9-8F4A-67B01E5E299C}"/>
    <dgm:cxn modelId="{C10B60DE-8E03-4A44-AE28-6FBE12974FFA}" type="presOf" srcId="{39AB9311-6C32-4736-90C8-8224B53E8F61}" destId="{CC691612-6995-44A0-8E75-FF257020B613}" srcOrd="0" destOrd="1" presId="urn:diagrams.loki3.com/BracketList"/>
    <dgm:cxn modelId="{FF154E02-FBEF-40C4-9AB8-E63223843362}" type="presOf" srcId="{70D32D70-9483-457A-9DBD-B98B4C519EE9}" destId="{745B9D72-E130-4F75-B877-F173FEAD6C5F}" srcOrd="0" destOrd="0" presId="urn:diagrams.loki3.com/BracketList"/>
    <dgm:cxn modelId="{0717F81D-138D-4955-AA26-734D1966E5EB}" type="presOf" srcId="{98B5D305-BDE4-43A0-B0BF-FF3D8565907C}" destId="{89373B15-4177-47C6-9E7E-33B750F37B2E}" srcOrd="0" destOrd="1" presId="urn:diagrams.loki3.com/BracketList"/>
    <dgm:cxn modelId="{17DE1C4F-3421-4A0F-891E-3533E3F84C11}" type="presParOf" srcId="{50569CC7-4AB6-4ECC-BD85-1E595ABCAA67}" destId="{05D986EE-298D-4338-AEDD-F19225E9F8F0}" srcOrd="0" destOrd="0" presId="urn:diagrams.loki3.com/BracketList"/>
    <dgm:cxn modelId="{4008CD1F-41C1-46C4-A708-47A81CFEA23D}" type="presParOf" srcId="{05D986EE-298D-4338-AEDD-F19225E9F8F0}" destId="{256C9B47-35AA-42A0-829D-70EAB2D1CF1C}" srcOrd="0" destOrd="0" presId="urn:diagrams.loki3.com/BracketList"/>
    <dgm:cxn modelId="{B916565C-18F7-4F9F-AE58-4229835B8B9D}" type="presParOf" srcId="{05D986EE-298D-4338-AEDD-F19225E9F8F0}" destId="{72B91241-3F2C-41FD-812D-26DFBCC231D9}" srcOrd="1" destOrd="0" presId="urn:diagrams.loki3.com/BracketList"/>
    <dgm:cxn modelId="{53E338A7-6D5A-4898-A76F-42537CFEAFB4}" type="presParOf" srcId="{05D986EE-298D-4338-AEDD-F19225E9F8F0}" destId="{DD3194C3-6293-4DD2-9D00-C38980F4D135}" srcOrd="2" destOrd="0" presId="urn:diagrams.loki3.com/BracketList"/>
    <dgm:cxn modelId="{120DBAE8-7D1B-461F-864D-0369105E8EFD}" type="presParOf" srcId="{05D986EE-298D-4338-AEDD-F19225E9F8F0}" destId="{CC691612-6995-44A0-8E75-FF257020B613}" srcOrd="3" destOrd="0" presId="urn:diagrams.loki3.com/BracketList"/>
    <dgm:cxn modelId="{9E20D2E1-785E-4D0F-9515-DA055C0B5E8A}" type="presParOf" srcId="{50569CC7-4AB6-4ECC-BD85-1E595ABCAA67}" destId="{85C2F37E-3625-4D42-9AC7-77178163BA06}" srcOrd="1" destOrd="0" presId="urn:diagrams.loki3.com/BracketList"/>
    <dgm:cxn modelId="{FECA25AB-7754-4C83-B7B7-C18BDF045BAF}" type="presParOf" srcId="{50569CC7-4AB6-4ECC-BD85-1E595ABCAA67}" destId="{446BCAE1-9F13-4D1E-B874-EAB5E3B1170B}" srcOrd="2" destOrd="0" presId="urn:diagrams.loki3.com/BracketList"/>
    <dgm:cxn modelId="{78646F06-B715-44B8-8219-42E6073E82CF}" type="presParOf" srcId="{446BCAE1-9F13-4D1E-B874-EAB5E3B1170B}" destId="{9BDA3A6C-9271-4B02-8AB5-A0B6F82E05F5}" srcOrd="0" destOrd="0" presId="urn:diagrams.loki3.com/BracketList"/>
    <dgm:cxn modelId="{8CC4A256-670F-439B-9FD5-C61E6375A9BE}" type="presParOf" srcId="{446BCAE1-9F13-4D1E-B874-EAB5E3B1170B}" destId="{0BE7D068-466C-4A14-A5A6-96BAE16B7297}" srcOrd="1" destOrd="0" presId="urn:diagrams.loki3.com/BracketList"/>
    <dgm:cxn modelId="{D183F87A-BBBC-414C-BAEE-EA3F19D0DA3A}" type="presParOf" srcId="{446BCAE1-9F13-4D1E-B874-EAB5E3B1170B}" destId="{4BD50296-E06F-40CB-9F9B-C4BD682EDC0D}" srcOrd="2" destOrd="0" presId="urn:diagrams.loki3.com/BracketList"/>
    <dgm:cxn modelId="{CB42ACF6-9A0D-4988-8082-B60D804310D4}" type="presParOf" srcId="{446BCAE1-9F13-4D1E-B874-EAB5E3B1170B}" destId="{745B9D72-E130-4F75-B877-F173FEAD6C5F}" srcOrd="3" destOrd="0" presId="urn:diagrams.loki3.com/BracketList"/>
    <dgm:cxn modelId="{D03A9321-FDF2-4DFC-9A18-383AF9D0EB79}" type="presParOf" srcId="{50569CC7-4AB6-4ECC-BD85-1E595ABCAA67}" destId="{EA5B8295-C52B-4D26-8A73-E47BE7D55DBC}" srcOrd="3" destOrd="0" presId="urn:diagrams.loki3.com/BracketList"/>
    <dgm:cxn modelId="{80BDA8CD-DC57-459B-ADDF-6D47BF7F25F0}" type="presParOf" srcId="{50569CC7-4AB6-4ECC-BD85-1E595ABCAA67}" destId="{D267C697-6812-4142-BCE5-504EA61AEE33}" srcOrd="4" destOrd="0" presId="urn:diagrams.loki3.com/BracketList"/>
    <dgm:cxn modelId="{AF4ACAB1-5DBC-48D0-AD38-F434F9312255}" type="presParOf" srcId="{D267C697-6812-4142-BCE5-504EA61AEE33}" destId="{6375FB50-9278-4E86-A5A5-1BD8251CE527}" srcOrd="0" destOrd="0" presId="urn:diagrams.loki3.com/BracketList"/>
    <dgm:cxn modelId="{415977EB-D595-4F8F-A54D-5A29C652520B}" type="presParOf" srcId="{D267C697-6812-4142-BCE5-504EA61AEE33}" destId="{A4EBA080-08AC-4062-9D80-15EB36715741}" srcOrd="1" destOrd="0" presId="urn:diagrams.loki3.com/BracketList"/>
    <dgm:cxn modelId="{7ED57020-7CC5-47E3-B77A-079E87A73C21}" type="presParOf" srcId="{D267C697-6812-4142-BCE5-504EA61AEE33}" destId="{451BF473-05AB-465F-847A-66DD04F783D6}" srcOrd="2" destOrd="0" presId="urn:diagrams.loki3.com/BracketList"/>
    <dgm:cxn modelId="{344073E4-F39A-4FA3-8431-190500238C08}" type="presParOf" srcId="{D267C697-6812-4142-BCE5-504EA61AEE33}" destId="{89373B15-4177-47C6-9E7E-33B750F37B2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C83409-CFC8-4DFD-9B1B-291404EE0F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45F00-2E68-4A08-9B0F-B4DFF00F96E2}">
      <dgm:prSet phldrT="[Text]"/>
      <dgm:spPr/>
      <dgm:t>
        <a:bodyPr/>
        <a:lstStyle/>
        <a:p>
          <a:r>
            <a:rPr lang="en-US" dirty="0" smtClean="0"/>
            <a:t>War</a:t>
          </a:r>
          <a:endParaRPr lang="en-US" dirty="0"/>
        </a:p>
      </dgm:t>
    </dgm:pt>
    <dgm:pt modelId="{B9A0230A-E4DD-4B63-A7E8-73E13F89D84D}" type="parTrans" cxnId="{34E2F365-1461-434A-83F2-96884CE426AB}">
      <dgm:prSet/>
      <dgm:spPr/>
      <dgm:t>
        <a:bodyPr/>
        <a:lstStyle/>
        <a:p>
          <a:endParaRPr lang="en-US"/>
        </a:p>
      </dgm:t>
    </dgm:pt>
    <dgm:pt modelId="{EDF72A67-11E9-4141-8D53-155AF9328CFF}" type="sibTrans" cxnId="{34E2F365-1461-434A-83F2-96884CE426AB}">
      <dgm:prSet/>
      <dgm:spPr/>
      <dgm:t>
        <a:bodyPr/>
        <a:lstStyle/>
        <a:p>
          <a:endParaRPr lang="en-US"/>
        </a:p>
      </dgm:t>
    </dgm:pt>
    <dgm:pt modelId="{4118FE90-498A-4BA9-90E7-C3F6249E2B4E}">
      <dgm:prSet phldrT="[Text]"/>
      <dgm:spPr/>
      <dgm:t>
        <a:bodyPr/>
        <a:lstStyle/>
        <a:p>
          <a:r>
            <a:rPr lang="en-US" dirty="0" smtClean="0"/>
            <a:t>H</a:t>
          </a:r>
          <a:r>
            <a:rPr lang="x-none" dirty="0" smtClean="0"/>
            <a:t>yperinflation</a:t>
          </a:r>
          <a:endParaRPr lang="en-US" dirty="0"/>
        </a:p>
      </dgm:t>
    </dgm:pt>
    <dgm:pt modelId="{EF499ACA-DA40-416F-ACB0-0DC1C9A7CDE9}" type="parTrans" cxnId="{5FAA6367-9E15-484D-A023-3CC472D4A7D5}">
      <dgm:prSet/>
      <dgm:spPr/>
      <dgm:t>
        <a:bodyPr/>
        <a:lstStyle/>
        <a:p>
          <a:endParaRPr lang="en-US"/>
        </a:p>
      </dgm:t>
    </dgm:pt>
    <dgm:pt modelId="{0C22D698-F309-46B2-80CC-F5E7370792E0}" type="sibTrans" cxnId="{5FAA6367-9E15-484D-A023-3CC472D4A7D5}">
      <dgm:prSet/>
      <dgm:spPr/>
      <dgm:t>
        <a:bodyPr/>
        <a:lstStyle/>
        <a:p>
          <a:endParaRPr lang="en-US"/>
        </a:p>
      </dgm:t>
    </dgm:pt>
    <dgm:pt modelId="{CB24F5B5-4751-49B3-B402-8F09A7CC47AA}">
      <dgm:prSet phldrT="[Text]"/>
      <dgm:spPr/>
      <dgm:t>
        <a:bodyPr/>
        <a:lstStyle/>
        <a:p>
          <a:r>
            <a:rPr lang="x-none" dirty="0" smtClean="0"/>
            <a:t>political upheavals</a:t>
          </a:r>
          <a:endParaRPr lang="en-US" dirty="0"/>
        </a:p>
      </dgm:t>
    </dgm:pt>
    <dgm:pt modelId="{D5BD9129-185A-41EF-86C5-AE8A844B4D7B}" type="parTrans" cxnId="{F4D81560-E6F0-4EAE-86D9-80EACBA9DA75}">
      <dgm:prSet/>
      <dgm:spPr/>
      <dgm:t>
        <a:bodyPr/>
        <a:lstStyle/>
        <a:p>
          <a:endParaRPr lang="en-US"/>
        </a:p>
      </dgm:t>
    </dgm:pt>
    <dgm:pt modelId="{5FF2A4D8-06E6-4512-995D-FDA16B9375BB}" type="sibTrans" cxnId="{F4D81560-E6F0-4EAE-86D9-80EACBA9DA75}">
      <dgm:prSet/>
      <dgm:spPr/>
      <dgm:t>
        <a:bodyPr/>
        <a:lstStyle/>
        <a:p>
          <a:endParaRPr lang="en-US"/>
        </a:p>
      </dgm:t>
    </dgm:pt>
    <dgm:pt modelId="{3DE3A4DA-A861-473F-86A8-3CC765B0882B}" type="pres">
      <dgm:prSet presAssocID="{B1C83409-CFC8-4DFD-9B1B-291404EE0F8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6B5121-1FC1-4217-8007-6E5763A6D115}" type="pres">
      <dgm:prSet presAssocID="{75145F00-2E68-4A08-9B0F-B4DFF00F96E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36C95-0521-4702-A08F-D84641A03C0D}" type="pres">
      <dgm:prSet presAssocID="{EDF72A67-11E9-4141-8D53-155AF9328CFF}" presName="sibTrans" presStyleCnt="0"/>
      <dgm:spPr/>
    </dgm:pt>
    <dgm:pt modelId="{E918C242-93ED-4A7E-B95B-E34F50C33489}" type="pres">
      <dgm:prSet presAssocID="{4118FE90-498A-4BA9-90E7-C3F6249E2B4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5D2A9-E8A4-49C3-9A0A-5F2CA91E13CE}" type="pres">
      <dgm:prSet presAssocID="{0C22D698-F309-46B2-80CC-F5E7370792E0}" presName="sibTrans" presStyleCnt="0"/>
      <dgm:spPr/>
    </dgm:pt>
    <dgm:pt modelId="{92D35949-B38B-4737-A198-2C215864A751}" type="pres">
      <dgm:prSet presAssocID="{CB24F5B5-4751-49B3-B402-8F09A7CC47A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A7DBE1-71A2-488F-80E4-578986E03E14}" type="presOf" srcId="{4118FE90-498A-4BA9-90E7-C3F6249E2B4E}" destId="{E918C242-93ED-4A7E-B95B-E34F50C33489}" srcOrd="0" destOrd="0" presId="urn:microsoft.com/office/officeart/2005/8/layout/default"/>
    <dgm:cxn modelId="{F4D81560-E6F0-4EAE-86D9-80EACBA9DA75}" srcId="{B1C83409-CFC8-4DFD-9B1B-291404EE0F81}" destId="{CB24F5B5-4751-49B3-B402-8F09A7CC47AA}" srcOrd="2" destOrd="0" parTransId="{D5BD9129-185A-41EF-86C5-AE8A844B4D7B}" sibTransId="{5FF2A4D8-06E6-4512-995D-FDA16B9375BB}"/>
    <dgm:cxn modelId="{34E2F365-1461-434A-83F2-96884CE426AB}" srcId="{B1C83409-CFC8-4DFD-9B1B-291404EE0F81}" destId="{75145F00-2E68-4A08-9B0F-B4DFF00F96E2}" srcOrd="0" destOrd="0" parTransId="{B9A0230A-E4DD-4B63-A7E8-73E13F89D84D}" sibTransId="{EDF72A67-11E9-4141-8D53-155AF9328CFF}"/>
    <dgm:cxn modelId="{1B0F29C6-1459-4AD3-8507-73F0A6958E7E}" type="presOf" srcId="{CB24F5B5-4751-49B3-B402-8F09A7CC47AA}" destId="{92D35949-B38B-4737-A198-2C215864A751}" srcOrd="0" destOrd="0" presId="urn:microsoft.com/office/officeart/2005/8/layout/default"/>
    <dgm:cxn modelId="{5FAA6367-9E15-484D-A023-3CC472D4A7D5}" srcId="{B1C83409-CFC8-4DFD-9B1B-291404EE0F81}" destId="{4118FE90-498A-4BA9-90E7-C3F6249E2B4E}" srcOrd="1" destOrd="0" parTransId="{EF499ACA-DA40-416F-ACB0-0DC1C9A7CDE9}" sibTransId="{0C22D698-F309-46B2-80CC-F5E7370792E0}"/>
    <dgm:cxn modelId="{587B95A6-CB6C-4F88-8E5D-977CDBFC0589}" type="presOf" srcId="{75145F00-2E68-4A08-9B0F-B4DFF00F96E2}" destId="{5B6B5121-1FC1-4217-8007-6E5763A6D115}" srcOrd="0" destOrd="0" presId="urn:microsoft.com/office/officeart/2005/8/layout/default"/>
    <dgm:cxn modelId="{9A5A95E3-D6B3-4DE1-B5BB-561230913819}" type="presOf" srcId="{B1C83409-CFC8-4DFD-9B1B-291404EE0F81}" destId="{3DE3A4DA-A861-473F-86A8-3CC765B0882B}" srcOrd="0" destOrd="0" presId="urn:microsoft.com/office/officeart/2005/8/layout/default"/>
    <dgm:cxn modelId="{15D4A338-96C4-4D71-A929-A44ACA1D03DC}" type="presParOf" srcId="{3DE3A4DA-A861-473F-86A8-3CC765B0882B}" destId="{5B6B5121-1FC1-4217-8007-6E5763A6D115}" srcOrd="0" destOrd="0" presId="urn:microsoft.com/office/officeart/2005/8/layout/default"/>
    <dgm:cxn modelId="{5A2B69F5-795B-460A-8734-CDDF5A68D45B}" type="presParOf" srcId="{3DE3A4DA-A861-473F-86A8-3CC765B0882B}" destId="{EB136C95-0521-4702-A08F-D84641A03C0D}" srcOrd="1" destOrd="0" presId="urn:microsoft.com/office/officeart/2005/8/layout/default"/>
    <dgm:cxn modelId="{24D7720F-850F-46BF-9F23-0F65FE158612}" type="presParOf" srcId="{3DE3A4DA-A861-473F-86A8-3CC765B0882B}" destId="{E918C242-93ED-4A7E-B95B-E34F50C33489}" srcOrd="2" destOrd="0" presId="urn:microsoft.com/office/officeart/2005/8/layout/default"/>
    <dgm:cxn modelId="{4DB4102B-8772-4784-BDEC-3DAA84CE8035}" type="presParOf" srcId="{3DE3A4DA-A861-473F-86A8-3CC765B0882B}" destId="{0375D2A9-E8A4-49C3-9A0A-5F2CA91E13CE}" srcOrd="3" destOrd="0" presId="urn:microsoft.com/office/officeart/2005/8/layout/default"/>
    <dgm:cxn modelId="{6C56535D-D888-4CE5-8927-F39F7604B84B}" type="presParOf" srcId="{3DE3A4DA-A861-473F-86A8-3CC765B0882B}" destId="{92D35949-B38B-4737-A198-2C215864A75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31AE32-C26E-485C-A960-1672A78D6A09}" type="doc">
      <dgm:prSet loTypeId="urn:microsoft.com/office/officeart/2005/8/layout/defaul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497FFF8-F072-45CE-AB05-580D90CDC242}">
      <dgm:prSet phldrT="[Text]"/>
      <dgm:spPr/>
      <dgm:t>
        <a:bodyPr/>
        <a:lstStyle/>
        <a:p>
          <a:pPr rtl="0"/>
          <a:r>
            <a:rPr lang="en-US" dirty="0" smtClean="0"/>
            <a:t>C</a:t>
          </a:r>
          <a:r>
            <a:rPr lang="x-none" dirty="0" smtClean="0"/>
            <a:t>orruption</a:t>
          </a:r>
          <a:endParaRPr lang="en-US" dirty="0"/>
        </a:p>
      </dgm:t>
    </dgm:pt>
    <dgm:pt modelId="{CF703677-4F83-4EB9-A53C-91310A7A69E3}" type="parTrans" cxnId="{03EA08FA-8DB1-4F95-A521-9CEF4071642D}">
      <dgm:prSet/>
      <dgm:spPr/>
      <dgm:t>
        <a:bodyPr/>
        <a:lstStyle/>
        <a:p>
          <a:endParaRPr lang="en-US"/>
        </a:p>
      </dgm:t>
    </dgm:pt>
    <dgm:pt modelId="{6A1F2717-4F24-44A6-B211-2214BADA8250}" type="sibTrans" cxnId="{03EA08FA-8DB1-4F95-A521-9CEF4071642D}">
      <dgm:prSet/>
      <dgm:spPr/>
      <dgm:t>
        <a:bodyPr/>
        <a:lstStyle/>
        <a:p>
          <a:endParaRPr lang="en-US"/>
        </a:p>
      </dgm:t>
    </dgm:pt>
    <dgm:pt modelId="{2A40D33E-8EDA-4193-949A-163B25710405}">
      <dgm:prSet/>
      <dgm:spPr/>
      <dgm:t>
        <a:bodyPr/>
        <a:lstStyle/>
        <a:p>
          <a:pPr rtl="0"/>
          <a:r>
            <a:rPr lang="en-US" dirty="0" smtClean="0"/>
            <a:t>Counterfeiting</a:t>
          </a:r>
          <a:endParaRPr lang="en-US" dirty="0"/>
        </a:p>
      </dgm:t>
    </dgm:pt>
    <dgm:pt modelId="{98508438-77A1-4A9D-A20F-61B0FEB7E9EA}" type="parTrans" cxnId="{A32DC7A0-6C0E-4D3B-BF67-8C9AE496C6C1}">
      <dgm:prSet/>
      <dgm:spPr/>
      <dgm:t>
        <a:bodyPr/>
        <a:lstStyle/>
        <a:p>
          <a:endParaRPr lang="en-US"/>
        </a:p>
      </dgm:t>
    </dgm:pt>
    <dgm:pt modelId="{104C595B-3663-487B-9E22-85062D28DCE5}" type="sibTrans" cxnId="{A32DC7A0-6C0E-4D3B-BF67-8C9AE496C6C1}">
      <dgm:prSet/>
      <dgm:spPr/>
      <dgm:t>
        <a:bodyPr/>
        <a:lstStyle/>
        <a:p>
          <a:endParaRPr lang="en-US"/>
        </a:p>
      </dgm:t>
    </dgm:pt>
    <dgm:pt modelId="{357884E5-CA40-4D0F-B66A-C2CCCF1F2CA3}">
      <dgm:prSet/>
      <dgm:spPr/>
      <dgm:t>
        <a:bodyPr/>
        <a:lstStyle/>
        <a:p>
          <a:pPr rtl="0"/>
          <a:r>
            <a:rPr lang="en-US" dirty="0" smtClean="0"/>
            <a:t>Terror finance</a:t>
          </a:r>
          <a:endParaRPr lang="en-US" dirty="0"/>
        </a:p>
      </dgm:t>
    </dgm:pt>
    <dgm:pt modelId="{E9C3C4D9-192D-40D4-B2B6-29938BCDCE3A}" type="parTrans" cxnId="{8E134190-A5F0-40B0-8098-0328F1D78CD1}">
      <dgm:prSet/>
      <dgm:spPr/>
      <dgm:t>
        <a:bodyPr/>
        <a:lstStyle/>
        <a:p>
          <a:endParaRPr lang="en-US"/>
        </a:p>
      </dgm:t>
    </dgm:pt>
    <dgm:pt modelId="{A0F6CC3B-CE56-414A-9B3E-794C41F0E0DA}" type="sibTrans" cxnId="{8E134190-A5F0-40B0-8098-0328F1D78CD1}">
      <dgm:prSet/>
      <dgm:spPr/>
      <dgm:t>
        <a:bodyPr/>
        <a:lstStyle/>
        <a:p>
          <a:endParaRPr lang="en-US"/>
        </a:p>
      </dgm:t>
    </dgm:pt>
    <dgm:pt modelId="{CAE6EDDE-0EE6-4BB8-81EA-61A077BD3EA4}">
      <dgm:prSet/>
      <dgm:spPr/>
      <dgm:t>
        <a:bodyPr/>
        <a:lstStyle/>
        <a:p>
          <a:pPr rtl="0"/>
          <a:r>
            <a:rPr lang="en-US" smtClean="0"/>
            <a:t>Black money</a:t>
          </a:r>
          <a:endParaRPr lang="en-US" dirty="0"/>
        </a:p>
      </dgm:t>
    </dgm:pt>
    <dgm:pt modelId="{BB16936B-BF54-4E2A-9269-B749CD447AF9}" type="parTrans" cxnId="{9BBE7F51-9D32-4E6A-82D9-A8AB5DB144EC}">
      <dgm:prSet/>
      <dgm:spPr/>
      <dgm:t>
        <a:bodyPr/>
        <a:lstStyle/>
        <a:p>
          <a:endParaRPr lang="en-US"/>
        </a:p>
      </dgm:t>
    </dgm:pt>
    <dgm:pt modelId="{60F4CE73-1B7A-4064-BBF3-02B02B1464DD}" type="sibTrans" cxnId="{9BBE7F51-9D32-4E6A-82D9-A8AB5DB144EC}">
      <dgm:prSet/>
      <dgm:spPr/>
      <dgm:t>
        <a:bodyPr/>
        <a:lstStyle/>
        <a:p>
          <a:endParaRPr lang="en-US"/>
        </a:p>
      </dgm:t>
    </dgm:pt>
    <dgm:pt modelId="{E32BDA4C-DEE3-4D1C-9B21-BA848E3685A8}" type="pres">
      <dgm:prSet presAssocID="{1131AE32-C26E-485C-A960-1672A78D6A0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D54AB3-7181-461F-BD24-98D5BD81ECE8}" type="pres">
      <dgm:prSet presAssocID="{A497FFF8-F072-45CE-AB05-580D90CDC2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BA6A7-0F26-421D-B7F0-1A0376105BAD}" type="pres">
      <dgm:prSet presAssocID="{6A1F2717-4F24-44A6-B211-2214BADA8250}" presName="sibTrans" presStyleCnt="0"/>
      <dgm:spPr/>
      <dgm:t>
        <a:bodyPr/>
        <a:lstStyle/>
        <a:p>
          <a:endParaRPr lang="en-US"/>
        </a:p>
      </dgm:t>
    </dgm:pt>
    <dgm:pt modelId="{AC7A093C-C886-4E4D-858C-F41F0EBFCC20}" type="pres">
      <dgm:prSet presAssocID="{CAE6EDDE-0EE6-4BB8-81EA-61A077BD3EA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2E0A0-4002-4633-BED8-77D19821DD0D}" type="pres">
      <dgm:prSet presAssocID="{60F4CE73-1B7A-4064-BBF3-02B02B1464DD}" presName="sibTrans" presStyleCnt="0"/>
      <dgm:spPr/>
      <dgm:t>
        <a:bodyPr/>
        <a:lstStyle/>
        <a:p>
          <a:endParaRPr lang="en-US"/>
        </a:p>
      </dgm:t>
    </dgm:pt>
    <dgm:pt modelId="{A214B99E-4B7B-4992-8A9D-79FB55B0FAFE}" type="pres">
      <dgm:prSet presAssocID="{2A40D33E-8EDA-4193-949A-163B2571040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1FBC8-5924-45EE-B6C9-181B4892225B}" type="pres">
      <dgm:prSet presAssocID="{104C595B-3663-487B-9E22-85062D28DCE5}" presName="sibTrans" presStyleCnt="0"/>
      <dgm:spPr/>
      <dgm:t>
        <a:bodyPr/>
        <a:lstStyle/>
        <a:p>
          <a:endParaRPr lang="en-US"/>
        </a:p>
      </dgm:t>
    </dgm:pt>
    <dgm:pt modelId="{961D37FA-F009-4246-908F-E44A836AD73D}" type="pres">
      <dgm:prSet presAssocID="{357884E5-CA40-4D0F-B66A-C2CCCF1F2CA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E576B6-1E43-487C-929C-75CE2F1D720E}" type="presOf" srcId="{357884E5-CA40-4D0F-B66A-C2CCCF1F2CA3}" destId="{961D37FA-F009-4246-908F-E44A836AD73D}" srcOrd="0" destOrd="0" presId="urn:microsoft.com/office/officeart/2005/8/layout/default"/>
    <dgm:cxn modelId="{7E1D3997-B198-42A7-9423-DBB72263B20C}" type="presOf" srcId="{1131AE32-C26E-485C-A960-1672A78D6A09}" destId="{E32BDA4C-DEE3-4D1C-9B21-BA848E3685A8}" srcOrd="0" destOrd="0" presId="urn:microsoft.com/office/officeart/2005/8/layout/default"/>
    <dgm:cxn modelId="{A32DC7A0-6C0E-4D3B-BF67-8C9AE496C6C1}" srcId="{1131AE32-C26E-485C-A960-1672A78D6A09}" destId="{2A40D33E-8EDA-4193-949A-163B25710405}" srcOrd="2" destOrd="0" parTransId="{98508438-77A1-4A9D-A20F-61B0FEB7E9EA}" sibTransId="{104C595B-3663-487B-9E22-85062D28DCE5}"/>
    <dgm:cxn modelId="{470C9C1E-A14E-4D45-A8E8-FAEB0058D4D4}" type="presOf" srcId="{A497FFF8-F072-45CE-AB05-580D90CDC242}" destId="{64D54AB3-7181-461F-BD24-98D5BD81ECE8}" srcOrd="0" destOrd="0" presId="urn:microsoft.com/office/officeart/2005/8/layout/default"/>
    <dgm:cxn modelId="{5DCCA188-42E3-4F3E-8ED5-AEB87AE5816D}" type="presOf" srcId="{2A40D33E-8EDA-4193-949A-163B25710405}" destId="{A214B99E-4B7B-4992-8A9D-79FB55B0FAFE}" srcOrd="0" destOrd="0" presId="urn:microsoft.com/office/officeart/2005/8/layout/default"/>
    <dgm:cxn modelId="{3A369C6A-0BD8-48C1-860B-CBDFF183BA4D}" type="presOf" srcId="{CAE6EDDE-0EE6-4BB8-81EA-61A077BD3EA4}" destId="{AC7A093C-C886-4E4D-858C-F41F0EBFCC20}" srcOrd="0" destOrd="0" presId="urn:microsoft.com/office/officeart/2005/8/layout/default"/>
    <dgm:cxn modelId="{03EA08FA-8DB1-4F95-A521-9CEF4071642D}" srcId="{1131AE32-C26E-485C-A960-1672A78D6A09}" destId="{A497FFF8-F072-45CE-AB05-580D90CDC242}" srcOrd="0" destOrd="0" parTransId="{CF703677-4F83-4EB9-A53C-91310A7A69E3}" sibTransId="{6A1F2717-4F24-44A6-B211-2214BADA8250}"/>
    <dgm:cxn modelId="{8E134190-A5F0-40B0-8098-0328F1D78CD1}" srcId="{1131AE32-C26E-485C-A960-1672A78D6A09}" destId="{357884E5-CA40-4D0F-B66A-C2CCCF1F2CA3}" srcOrd="3" destOrd="0" parTransId="{E9C3C4D9-192D-40D4-B2B6-29938BCDCE3A}" sibTransId="{A0F6CC3B-CE56-414A-9B3E-794C41F0E0DA}"/>
    <dgm:cxn modelId="{9BBE7F51-9D32-4E6A-82D9-A8AB5DB144EC}" srcId="{1131AE32-C26E-485C-A960-1672A78D6A09}" destId="{CAE6EDDE-0EE6-4BB8-81EA-61A077BD3EA4}" srcOrd="1" destOrd="0" parTransId="{BB16936B-BF54-4E2A-9269-B749CD447AF9}" sibTransId="{60F4CE73-1B7A-4064-BBF3-02B02B1464DD}"/>
    <dgm:cxn modelId="{BA552C57-DAA3-4C7F-8586-E05E7743632A}" type="presParOf" srcId="{E32BDA4C-DEE3-4D1C-9B21-BA848E3685A8}" destId="{64D54AB3-7181-461F-BD24-98D5BD81ECE8}" srcOrd="0" destOrd="0" presId="urn:microsoft.com/office/officeart/2005/8/layout/default"/>
    <dgm:cxn modelId="{8ADC7843-B581-4C03-B845-CBE58E1CD712}" type="presParOf" srcId="{E32BDA4C-DEE3-4D1C-9B21-BA848E3685A8}" destId="{C3FBA6A7-0F26-421D-B7F0-1A0376105BAD}" srcOrd="1" destOrd="0" presId="urn:microsoft.com/office/officeart/2005/8/layout/default"/>
    <dgm:cxn modelId="{3B4464C7-6D8A-44D2-AEFC-FDC2311C8D8C}" type="presParOf" srcId="{E32BDA4C-DEE3-4D1C-9B21-BA848E3685A8}" destId="{AC7A093C-C886-4E4D-858C-F41F0EBFCC20}" srcOrd="2" destOrd="0" presId="urn:microsoft.com/office/officeart/2005/8/layout/default"/>
    <dgm:cxn modelId="{37E44168-D7C8-42F6-98E0-F50446C44126}" type="presParOf" srcId="{E32BDA4C-DEE3-4D1C-9B21-BA848E3685A8}" destId="{FAE2E0A0-4002-4633-BED8-77D19821DD0D}" srcOrd="3" destOrd="0" presId="urn:microsoft.com/office/officeart/2005/8/layout/default"/>
    <dgm:cxn modelId="{41F45FF6-89A2-4356-991A-9EAA9AC3D4B9}" type="presParOf" srcId="{E32BDA4C-DEE3-4D1C-9B21-BA848E3685A8}" destId="{A214B99E-4B7B-4992-8A9D-79FB55B0FAFE}" srcOrd="4" destOrd="0" presId="urn:microsoft.com/office/officeart/2005/8/layout/default"/>
    <dgm:cxn modelId="{EEDEBB7E-7B74-4890-8F1B-19DB6901F787}" type="presParOf" srcId="{E32BDA4C-DEE3-4D1C-9B21-BA848E3685A8}" destId="{5BC1FBC8-5924-45EE-B6C9-181B4892225B}" srcOrd="5" destOrd="0" presId="urn:microsoft.com/office/officeart/2005/8/layout/default"/>
    <dgm:cxn modelId="{21D1151D-AD4D-4607-A338-5A549D675DE1}" type="presParOf" srcId="{E32BDA4C-DEE3-4D1C-9B21-BA848E3685A8}" destId="{961D37FA-F009-4246-908F-E44A836AD73D}" srcOrd="6" destOrd="0" presId="urn:microsoft.com/office/officeart/2005/8/layout/default"/>
  </dgm:cxnLst>
  <dgm:bg>
    <a:solidFill>
      <a:schemeClr val="accent2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DD4A97-833D-40E5-888B-22E371C0360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4619A-5FF4-4AA5-B0F3-11D7571A0112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Transaction Lower frequency [10-20 milk]</a:t>
          </a:r>
          <a:endParaRPr lang="en-US" dirty="0"/>
        </a:p>
      </dgm:t>
    </dgm:pt>
    <dgm:pt modelId="{88A994A2-0F07-4C82-BDF5-28E90E42ED1E}" type="parTrans" cxnId="{E4FC5C2F-BDFC-4F1F-BF8D-E3F38A951963}">
      <dgm:prSet/>
      <dgm:spPr/>
      <dgm:t>
        <a:bodyPr/>
        <a:lstStyle/>
        <a:p>
          <a:endParaRPr lang="en-US"/>
        </a:p>
      </dgm:t>
    </dgm:pt>
    <dgm:pt modelId="{F13808C2-3780-45E6-95A6-860A45D6A1B0}" type="sibTrans" cxnId="{E4FC5C2F-BDFC-4F1F-BF8D-E3F38A951963}">
      <dgm:prSet/>
      <dgm:spPr/>
      <dgm:t>
        <a:bodyPr/>
        <a:lstStyle/>
        <a:p>
          <a:endParaRPr lang="en-US"/>
        </a:p>
      </dgm:t>
    </dgm:pt>
    <dgm:pt modelId="{A09E7B88-75CF-4AB4-87F6-BCFA1DAB3D8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Storing black money?</a:t>
          </a:r>
          <a:endParaRPr lang="en-US" dirty="0"/>
        </a:p>
      </dgm:t>
    </dgm:pt>
    <dgm:pt modelId="{4EA1678A-605C-483B-B77A-E2F8DDDBA280}" type="parTrans" cxnId="{F3CBD385-FFF0-46F8-944E-79D0DD5F1FE7}">
      <dgm:prSet/>
      <dgm:spPr/>
      <dgm:t>
        <a:bodyPr/>
        <a:lstStyle/>
        <a:p>
          <a:endParaRPr lang="en-US"/>
        </a:p>
      </dgm:t>
    </dgm:pt>
    <dgm:pt modelId="{D995CCDE-F220-4EA5-A8BB-5D52E10EAE23}" type="sibTrans" cxnId="{F3CBD385-FFF0-46F8-944E-79D0DD5F1FE7}">
      <dgm:prSet/>
      <dgm:spPr/>
      <dgm:t>
        <a:bodyPr/>
        <a:lstStyle/>
        <a:p>
          <a:endParaRPr lang="en-US"/>
        </a:p>
      </dgm:t>
    </dgm:pt>
    <dgm:pt modelId="{2C281752-6BDE-481A-AF29-20FE5CFFF3E0}" type="pres">
      <dgm:prSet presAssocID="{0EDD4A97-833D-40E5-888B-22E371C03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0B7C0F-0B7F-41E6-AAD3-3C698F2A3A5A}" type="pres">
      <dgm:prSet presAssocID="{DA14619A-5FF4-4AA5-B0F3-11D7571A011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F8AD1-04BF-4A2C-BC5D-7284D8B358B1}" type="pres">
      <dgm:prSet presAssocID="{F13808C2-3780-45E6-95A6-860A45D6A1B0}" presName="sibTrans" presStyleCnt="0"/>
      <dgm:spPr/>
    </dgm:pt>
    <dgm:pt modelId="{2C97248F-82AC-498F-A51C-422B3AF63711}" type="pres">
      <dgm:prSet presAssocID="{A09E7B88-75CF-4AB4-87F6-BCFA1DAB3D8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5A3101-1D70-4A72-A812-A238BFA88AD0}" type="presOf" srcId="{DA14619A-5FF4-4AA5-B0F3-11D7571A0112}" destId="{390B7C0F-0B7F-41E6-AAD3-3C698F2A3A5A}" srcOrd="0" destOrd="0" presId="urn:microsoft.com/office/officeart/2005/8/layout/default"/>
    <dgm:cxn modelId="{08B999C8-40D9-471B-8609-C4576F9254ED}" type="presOf" srcId="{A09E7B88-75CF-4AB4-87F6-BCFA1DAB3D8F}" destId="{2C97248F-82AC-498F-A51C-422B3AF63711}" srcOrd="0" destOrd="0" presId="urn:microsoft.com/office/officeart/2005/8/layout/default"/>
    <dgm:cxn modelId="{D9EFCA2D-A5AF-4337-ACAA-79E6F89A7666}" type="presOf" srcId="{0EDD4A97-833D-40E5-888B-22E371C03602}" destId="{2C281752-6BDE-481A-AF29-20FE5CFFF3E0}" srcOrd="0" destOrd="0" presId="urn:microsoft.com/office/officeart/2005/8/layout/default"/>
    <dgm:cxn modelId="{F3CBD385-FFF0-46F8-944E-79D0DD5F1FE7}" srcId="{0EDD4A97-833D-40E5-888B-22E371C03602}" destId="{A09E7B88-75CF-4AB4-87F6-BCFA1DAB3D8F}" srcOrd="1" destOrd="0" parTransId="{4EA1678A-605C-483B-B77A-E2F8DDDBA280}" sibTransId="{D995CCDE-F220-4EA5-A8BB-5D52E10EAE23}"/>
    <dgm:cxn modelId="{E4FC5C2F-BDFC-4F1F-BF8D-E3F38A951963}" srcId="{0EDD4A97-833D-40E5-888B-22E371C03602}" destId="{DA14619A-5FF4-4AA5-B0F3-11D7571A0112}" srcOrd="0" destOrd="0" parTransId="{88A994A2-0F07-4C82-BDF5-28E90E42ED1E}" sibTransId="{F13808C2-3780-45E6-95A6-860A45D6A1B0}"/>
    <dgm:cxn modelId="{425B88C0-40D1-40D8-A791-FF2CA0ADE29B}" type="presParOf" srcId="{2C281752-6BDE-481A-AF29-20FE5CFFF3E0}" destId="{390B7C0F-0B7F-41E6-AAD3-3C698F2A3A5A}" srcOrd="0" destOrd="0" presId="urn:microsoft.com/office/officeart/2005/8/layout/default"/>
    <dgm:cxn modelId="{1A96A26E-98F8-474C-901E-11D4B3DACFE6}" type="presParOf" srcId="{2C281752-6BDE-481A-AF29-20FE5CFFF3E0}" destId="{1C7F8AD1-04BF-4A2C-BC5D-7284D8B358B1}" srcOrd="1" destOrd="0" presId="urn:microsoft.com/office/officeart/2005/8/layout/default"/>
    <dgm:cxn modelId="{15203F50-FFEB-4FB9-831E-FB885B58DFF5}" type="presParOf" srcId="{2C281752-6BDE-481A-AF29-20FE5CFFF3E0}" destId="{2C97248F-82AC-498F-A51C-422B3AF6371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1C0C3A-4158-44AB-B47E-B7780C5D085E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F0D00-6B26-44BF-A96C-15BD72062D7A}">
      <dgm:prSet phldrT="[Text]"/>
      <dgm:spPr/>
      <dgm:t>
        <a:bodyPr/>
        <a:lstStyle/>
        <a:p>
          <a:r>
            <a:rPr lang="en-US" dirty="0" smtClean="0"/>
            <a:t>SBN: total 15 lakh cr.</a:t>
          </a:r>
          <a:endParaRPr lang="en-US" dirty="0"/>
        </a:p>
      </dgm:t>
    </dgm:pt>
    <dgm:pt modelId="{F00A4D8D-0CE6-49AF-A3B7-3FE536D2F854}" type="parTrans" cxnId="{62E0A144-2181-4E7A-A7C3-4613E1E000DD}">
      <dgm:prSet/>
      <dgm:spPr/>
      <dgm:t>
        <a:bodyPr/>
        <a:lstStyle/>
        <a:p>
          <a:endParaRPr lang="en-US"/>
        </a:p>
      </dgm:t>
    </dgm:pt>
    <dgm:pt modelId="{EF368D7C-88AC-4853-BF92-5B3956738C6A}" type="sibTrans" cxnId="{62E0A144-2181-4E7A-A7C3-4613E1E000DD}">
      <dgm:prSet/>
      <dgm:spPr/>
      <dgm:t>
        <a:bodyPr/>
        <a:lstStyle/>
        <a:p>
          <a:endParaRPr lang="en-US"/>
        </a:p>
      </dgm:t>
    </dgm:pt>
    <dgm:pt modelId="{EC58FCA4-8C1A-46B9-805D-5DF7AE783C3E}">
      <dgm:prSet phldrT="[Text]"/>
      <dgm:spPr/>
      <dgm:t>
        <a:bodyPr/>
        <a:lstStyle/>
        <a:p>
          <a:r>
            <a:rPr lang="en-US" dirty="0" smtClean="0"/>
            <a:t>3.6% didn’t return</a:t>
          </a:r>
          <a:endParaRPr lang="en-US" dirty="0"/>
        </a:p>
      </dgm:t>
    </dgm:pt>
    <dgm:pt modelId="{2FCD9E1C-DCF3-4108-BBA5-0AC3373B9BF1}" type="parTrans" cxnId="{C73C50E7-EE83-46EB-A875-D0F0E2A5A949}">
      <dgm:prSet/>
      <dgm:spPr/>
      <dgm:t>
        <a:bodyPr/>
        <a:lstStyle/>
        <a:p>
          <a:endParaRPr lang="en-US"/>
        </a:p>
      </dgm:t>
    </dgm:pt>
    <dgm:pt modelId="{FFF58B65-8AE3-40ED-93AE-88CE13EAD4AB}" type="sibTrans" cxnId="{C73C50E7-EE83-46EB-A875-D0F0E2A5A949}">
      <dgm:prSet/>
      <dgm:spPr/>
      <dgm:t>
        <a:bodyPr/>
        <a:lstStyle/>
        <a:p>
          <a:endParaRPr lang="en-US"/>
        </a:p>
      </dgm:t>
    </dgm:pt>
    <dgm:pt modelId="{373A3027-74F6-4A96-A2AA-6000FBCE64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Rs.54,000 cr black money destroyed</a:t>
          </a:r>
          <a:endParaRPr lang="en-US" dirty="0"/>
        </a:p>
      </dgm:t>
    </dgm:pt>
    <dgm:pt modelId="{D13B510B-4BAD-4EC7-8FEB-8DA8C7290863}" type="parTrans" cxnId="{C84576BE-2FCD-4A58-BE0C-C6214993C7C1}">
      <dgm:prSet/>
      <dgm:spPr/>
      <dgm:t>
        <a:bodyPr/>
        <a:lstStyle/>
        <a:p>
          <a:endParaRPr lang="en-US"/>
        </a:p>
      </dgm:t>
    </dgm:pt>
    <dgm:pt modelId="{815226B8-FC6A-4107-A788-5841C344B099}" type="sibTrans" cxnId="{C84576BE-2FCD-4A58-BE0C-C6214993C7C1}">
      <dgm:prSet/>
      <dgm:spPr/>
      <dgm:t>
        <a:bodyPr/>
        <a:lstStyle/>
        <a:p>
          <a:endParaRPr lang="en-US"/>
        </a:p>
      </dgm:t>
    </dgm:pt>
    <dgm:pt modelId="{5C3E8058-3D2C-4C2A-B539-0C5527ACD842}" type="pres">
      <dgm:prSet presAssocID="{1C1C0C3A-4158-44AB-B47E-B7780C5D085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3B2E0D-B992-4AF4-A192-B63BE9DBFAEF}" type="pres">
      <dgm:prSet presAssocID="{7FCF0D00-6B26-44BF-A96C-15BD72062D7A}" presName="roof" presStyleLbl="dkBgShp" presStyleIdx="0" presStyleCnt="2"/>
      <dgm:spPr/>
      <dgm:t>
        <a:bodyPr/>
        <a:lstStyle/>
        <a:p>
          <a:endParaRPr lang="en-US"/>
        </a:p>
      </dgm:t>
    </dgm:pt>
    <dgm:pt modelId="{41598910-2928-4CA8-B748-8281E0084547}" type="pres">
      <dgm:prSet presAssocID="{7FCF0D00-6B26-44BF-A96C-15BD72062D7A}" presName="pillars" presStyleCnt="0"/>
      <dgm:spPr/>
    </dgm:pt>
    <dgm:pt modelId="{87A91A1F-E179-4FF8-A823-0144673E69A5}" type="pres">
      <dgm:prSet presAssocID="{7FCF0D00-6B26-44BF-A96C-15BD72062D7A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8C241-891B-4483-9E19-068DAED0BAB8}" type="pres">
      <dgm:prSet presAssocID="{373A3027-74F6-4A96-A2AA-6000FBCE643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C27AC-3804-4711-85D8-C087518D9956}" type="pres">
      <dgm:prSet presAssocID="{7FCF0D00-6B26-44BF-A96C-15BD72062D7A}" presName="base" presStyleLbl="dkBgShp" presStyleIdx="1" presStyleCnt="2"/>
      <dgm:spPr/>
    </dgm:pt>
  </dgm:ptLst>
  <dgm:cxnLst>
    <dgm:cxn modelId="{D0337DED-7A39-4A5B-BC1A-A4828A3C4E7E}" type="presOf" srcId="{EC58FCA4-8C1A-46B9-805D-5DF7AE783C3E}" destId="{87A91A1F-E179-4FF8-A823-0144673E69A5}" srcOrd="0" destOrd="0" presId="urn:microsoft.com/office/officeart/2005/8/layout/hList3"/>
    <dgm:cxn modelId="{C73C50E7-EE83-46EB-A875-D0F0E2A5A949}" srcId="{7FCF0D00-6B26-44BF-A96C-15BD72062D7A}" destId="{EC58FCA4-8C1A-46B9-805D-5DF7AE783C3E}" srcOrd="0" destOrd="0" parTransId="{2FCD9E1C-DCF3-4108-BBA5-0AC3373B9BF1}" sibTransId="{FFF58B65-8AE3-40ED-93AE-88CE13EAD4AB}"/>
    <dgm:cxn modelId="{D2305756-E135-47B0-AE6F-51617F632707}" type="presOf" srcId="{7FCF0D00-6B26-44BF-A96C-15BD72062D7A}" destId="{683B2E0D-B992-4AF4-A192-B63BE9DBFAEF}" srcOrd="0" destOrd="0" presId="urn:microsoft.com/office/officeart/2005/8/layout/hList3"/>
    <dgm:cxn modelId="{62E0A144-2181-4E7A-A7C3-4613E1E000DD}" srcId="{1C1C0C3A-4158-44AB-B47E-B7780C5D085E}" destId="{7FCF0D00-6B26-44BF-A96C-15BD72062D7A}" srcOrd="0" destOrd="0" parTransId="{F00A4D8D-0CE6-49AF-A3B7-3FE536D2F854}" sibTransId="{EF368D7C-88AC-4853-BF92-5B3956738C6A}"/>
    <dgm:cxn modelId="{C84576BE-2FCD-4A58-BE0C-C6214993C7C1}" srcId="{7FCF0D00-6B26-44BF-A96C-15BD72062D7A}" destId="{373A3027-74F6-4A96-A2AA-6000FBCE6436}" srcOrd="1" destOrd="0" parTransId="{D13B510B-4BAD-4EC7-8FEB-8DA8C7290863}" sibTransId="{815226B8-FC6A-4107-A788-5841C344B099}"/>
    <dgm:cxn modelId="{E6E7FBD4-9C7D-4043-9641-BDE705DEF480}" type="presOf" srcId="{373A3027-74F6-4A96-A2AA-6000FBCE6436}" destId="{40D8C241-891B-4483-9E19-068DAED0BAB8}" srcOrd="0" destOrd="0" presId="urn:microsoft.com/office/officeart/2005/8/layout/hList3"/>
    <dgm:cxn modelId="{BFA18EC9-40DE-47DE-917F-382FD8E2F677}" type="presOf" srcId="{1C1C0C3A-4158-44AB-B47E-B7780C5D085E}" destId="{5C3E8058-3D2C-4C2A-B539-0C5527ACD842}" srcOrd="0" destOrd="0" presId="urn:microsoft.com/office/officeart/2005/8/layout/hList3"/>
    <dgm:cxn modelId="{A5F1841E-F781-4C51-BBB4-C384E72650DB}" type="presParOf" srcId="{5C3E8058-3D2C-4C2A-B539-0C5527ACD842}" destId="{683B2E0D-B992-4AF4-A192-B63BE9DBFAEF}" srcOrd="0" destOrd="0" presId="urn:microsoft.com/office/officeart/2005/8/layout/hList3"/>
    <dgm:cxn modelId="{5988525A-9411-4A96-93D3-63CC2ED14A40}" type="presParOf" srcId="{5C3E8058-3D2C-4C2A-B539-0C5527ACD842}" destId="{41598910-2928-4CA8-B748-8281E0084547}" srcOrd="1" destOrd="0" presId="urn:microsoft.com/office/officeart/2005/8/layout/hList3"/>
    <dgm:cxn modelId="{009610EA-61B7-41D1-AAF9-068F42E68372}" type="presParOf" srcId="{41598910-2928-4CA8-B748-8281E0084547}" destId="{87A91A1F-E179-4FF8-A823-0144673E69A5}" srcOrd="0" destOrd="0" presId="urn:microsoft.com/office/officeart/2005/8/layout/hList3"/>
    <dgm:cxn modelId="{3630C788-F989-4D9D-9ABC-732AF9E4D0AA}" type="presParOf" srcId="{41598910-2928-4CA8-B748-8281E0084547}" destId="{40D8C241-891B-4483-9E19-068DAED0BAB8}" srcOrd="1" destOrd="0" presId="urn:microsoft.com/office/officeart/2005/8/layout/hList3"/>
    <dgm:cxn modelId="{E081C9D2-62B0-4F1A-8DAA-BA4766C9ABEA}" type="presParOf" srcId="{5C3E8058-3D2C-4C2A-B539-0C5527ACD842}" destId="{DE8C27AC-3804-4711-85D8-C087518D99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B4F0-96C7-411D-9C52-D1CE9C8F2F53}">
      <dsp:nvSpPr>
        <dsp:cNvPr id="0" name=""/>
        <dsp:cNvSpPr/>
      </dsp:nvSpPr>
      <dsp:spPr>
        <a:xfrm>
          <a:off x="0" y="152400"/>
          <a:ext cx="2762249" cy="16573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mules JDY &amp; others &lt;</a:t>
          </a: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1"/>
            </a:rPr>
            <a:t>Link</a:t>
          </a: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&gt;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52400"/>
        <a:ext cx="2762249" cy="1657349"/>
      </dsp:txXfrm>
    </dsp:sp>
    <dsp:sp modelId="{B9CC9982-CCF4-40FC-941C-9F98E269268C}">
      <dsp:nvSpPr>
        <dsp:cNvPr id="0" name=""/>
        <dsp:cNvSpPr/>
      </dsp:nvSpPr>
      <dsp:spPr>
        <a:xfrm>
          <a:off x="3038474" y="152400"/>
          <a:ext cx="2762249" cy="16573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Agents, bankers Exchanging notes without KYC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38474" y="152400"/>
        <a:ext cx="2762249" cy="1657349"/>
      </dsp:txXfrm>
    </dsp:sp>
    <dsp:sp modelId="{87D1D283-2B45-4731-977F-923F89B95CD1}">
      <dsp:nvSpPr>
        <dsp:cNvPr id="0" name=""/>
        <dsp:cNvSpPr/>
      </dsp:nvSpPr>
      <dsp:spPr>
        <a:xfrm>
          <a:off x="6076949" y="152400"/>
          <a:ext cx="2762249" cy="16573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Bankers: old notes-&gt; RTGS to shell firms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76949" y="152400"/>
        <a:ext cx="2762249" cy="1657349"/>
      </dsp:txXfrm>
    </dsp:sp>
    <dsp:sp modelId="{13D3D90A-42C3-4672-BDAF-2B128C264B6E}">
      <dsp:nvSpPr>
        <dsp:cNvPr id="0" name=""/>
        <dsp:cNvSpPr/>
      </dsp:nvSpPr>
      <dsp:spPr>
        <a:xfrm>
          <a:off x="0" y="2085975"/>
          <a:ext cx="2762249" cy="16573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“Loans” to poor &amp; Advance salaries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085975"/>
        <a:ext cx="2762249" cy="1657349"/>
      </dsp:txXfrm>
    </dsp:sp>
    <dsp:sp modelId="{2A87418F-67A0-4D1E-B93C-23D5BC016B44}">
      <dsp:nvSpPr>
        <dsp:cNvPr id="0" name=""/>
        <dsp:cNvSpPr/>
      </dsp:nvSpPr>
      <dsp:spPr>
        <a:xfrm>
          <a:off x="3038474" y="2085975"/>
          <a:ext cx="2762249" cy="16573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Back-dated FD in Cooperative </a:t>
          </a:r>
          <a:r>
            <a:rPr lang="en-US" sz="3100" strike="noStrike" kern="1200" dirty="0" smtClean="0">
              <a:effectLst/>
              <a:hlinkClick xmlns:r="http://schemas.openxmlformats.org/officeDocument/2006/relationships" r:id="rId2"/>
            </a:rPr>
            <a:t>[CBS, LINK];</a:t>
          </a:r>
          <a:r>
            <a:rPr lang="en-US" sz="31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xmlns:r="http://schemas.openxmlformats.org/officeDocument/2006/relationships" r:id="rId2"/>
            </a:rPr>
            <a:t> </a:t>
          </a:r>
          <a:endParaRPr lang="en-US" sz="31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38474" y="2085975"/>
        <a:ext cx="2762249" cy="1657349"/>
      </dsp:txXfrm>
    </dsp:sp>
    <dsp:sp modelId="{DCF2267E-45AE-4C30-BB3D-038B62D5C4EF}">
      <dsp:nvSpPr>
        <dsp:cNvPr id="0" name=""/>
        <dsp:cNvSpPr/>
      </dsp:nvSpPr>
      <dsp:spPr>
        <a:xfrm>
          <a:off x="6076949" y="2085975"/>
          <a:ext cx="2762249" cy="16573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Agri. Income tax 0%: backdated Mandi-sales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76949" y="2085975"/>
        <a:ext cx="2762249" cy="1657349"/>
      </dsp:txXfrm>
    </dsp:sp>
    <dsp:sp modelId="{F68F3F4C-6F77-4DAD-9DA4-4DC31991779B}">
      <dsp:nvSpPr>
        <dsp:cNvPr id="0" name=""/>
        <dsp:cNvSpPr/>
      </dsp:nvSpPr>
      <dsp:spPr>
        <a:xfrm>
          <a:off x="0" y="4019549"/>
          <a:ext cx="2762249" cy="16573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Backdated gold, assets purchase, SELL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019549"/>
        <a:ext cx="2762249" cy="1657349"/>
      </dsp:txXfrm>
    </dsp:sp>
    <dsp:sp modelId="{1437DADC-FAA4-476D-8AB4-B3EC26DA39F6}">
      <dsp:nvSpPr>
        <dsp:cNvPr id="0" name=""/>
        <dsp:cNvSpPr/>
      </dsp:nvSpPr>
      <dsp:spPr>
        <a:xfrm>
          <a:off x="3038474" y="4019549"/>
          <a:ext cx="2762249" cy="16573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Donations trust, temples, pol. Parties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38474" y="4019549"/>
        <a:ext cx="2762249" cy="1657349"/>
      </dsp:txXfrm>
    </dsp:sp>
    <dsp:sp modelId="{7D082EB6-0C15-48DF-B1AF-9867429F5DA5}">
      <dsp:nvSpPr>
        <dsp:cNvPr id="0" name=""/>
        <dsp:cNvSpPr/>
      </dsp:nvSpPr>
      <dsp:spPr>
        <a:xfrm>
          <a:off x="6076949" y="4019549"/>
          <a:ext cx="2762249" cy="16573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Misc. creative ways: Book-cancel tickets</a:t>
          </a:r>
          <a:endParaRPr lang="en-US" sz="3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76949" y="4019549"/>
        <a:ext cx="2762249" cy="16573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75663-A494-46ED-80CD-51CB18795265}">
      <dsp:nvSpPr>
        <dsp:cNvPr id="0" name=""/>
        <dsp:cNvSpPr/>
      </dsp:nvSpPr>
      <dsp:spPr>
        <a:xfrm>
          <a:off x="151214" y="1838"/>
          <a:ext cx="2654842" cy="15929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Don’t submit: 100%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1214" y="1838"/>
        <a:ext cx="2654842" cy="1592905"/>
      </dsp:txXfrm>
    </dsp:sp>
    <dsp:sp modelId="{A92DC2DC-BEF0-4133-9552-EE692A68960D}">
      <dsp:nvSpPr>
        <dsp:cNvPr id="0" name=""/>
        <dsp:cNvSpPr/>
      </dsp:nvSpPr>
      <dsp:spPr>
        <a:xfrm>
          <a:off x="3071541" y="1838"/>
          <a:ext cx="2654842" cy="1592905"/>
        </a:xfrm>
        <a:prstGeom prst="rect">
          <a:avLst/>
        </a:prstGeom>
        <a:solidFill>
          <a:schemeClr val="accent3">
            <a:hueOff val="-797282"/>
            <a:satOff val="-4367"/>
            <a:lumOff val="13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Garib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Kalyan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Yojana 50%, freeze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71541" y="1838"/>
        <a:ext cx="2654842" cy="1592905"/>
      </dsp:txXfrm>
    </dsp:sp>
    <dsp:sp modelId="{1B0FAF87-1C58-422B-AB40-E270D20960AD}">
      <dsp:nvSpPr>
        <dsp:cNvPr id="0" name=""/>
        <dsp:cNvSpPr/>
      </dsp:nvSpPr>
      <dsp:spPr>
        <a:xfrm>
          <a:off x="5991868" y="1838"/>
          <a:ext cx="2654842" cy="1592905"/>
        </a:xfrm>
        <a:prstGeom prst="rect">
          <a:avLst/>
        </a:prstGeom>
        <a:solidFill>
          <a:schemeClr val="accent3">
            <a:hueOff val="-1594563"/>
            <a:satOff val="-8735"/>
            <a:lumOff val="26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Back-dated invoice: __VAT%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91868" y="1838"/>
        <a:ext cx="2654842" cy="1592905"/>
      </dsp:txXfrm>
    </dsp:sp>
    <dsp:sp modelId="{5284532B-AF82-4DF8-8EDD-AD6F1858D5A9}">
      <dsp:nvSpPr>
        <dsp:cNvPr id="0" name=""/>
        <dsp:cNvSpPr/>
      </dsp:nvSpPr>
      <dsp:spPr>
        <a:xfrm>
          <a:off x="151214" y="1860228"/>
          <a:ext cx="2654842" cy="1592905"/>
        </a:xfrm>
        <a:prstGeom prst="rect">
          <a:avLst/>
        </a:prstGeom>
        <a:solidFill>
          <a:schemeClr val="accent3">
            <a:hueOff val="-2391845"/>
            <a:satOff val="-13102"/>
            <a:lumOff val="40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Shell companies: 18.5% MAT. </a:t>
          </a:r>
          <a:r>
            <a:rPr lang="en-US" sz="26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Benami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Act, SEBI penny stock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1214" y="1860228"/>
        <a:ext cx="2654842" cy="1592905"/>
      </dsp:txXfrm>
    </dsp:sp>
    <dsp:sp modelId="{7954ACF0-3399-4B78-9E44-27665D16FA2D}">
      <dsp:nvSpPr>
        <dsp:cNvPr id="0" name=""/>
        <dsp:cNvSpPr/>
      </dsp:nvSpPr>
      <dsp:spPr>
        <a:xfrm>
          <a:off x="3071541" y="1860228"/>
          <a:ext cx="2654842" cy="1592905"/>
        </a:xfrm>
        <a:prstGeom prst="rect">
          <a:avLst/>
        </a:prstGeom>
        <a:solidFill>
          <a:schemeClr val="accent3">
            <a:hueOff val="-3189127"/>
            <a:satOff val="-17469"/>
            <a:lumOff val="53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Agent, bank official __% commission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71541" y="1860228"/>
        <a:ext cx="2654842" cy="1592905"/>
      </dsp:txXfrm>
    </dsp:sp>
    <dsp:sp modelId="{39CB6D41-A7DC-47ED-9773-7B224920607D}">
      <dsp:nvSpPr>
        <dsp:cNvPr id="0" name=""/>
        <dsp:cNvSpPr/>
      </dsp:nvSpPr>
      <dsp:spPr>
        <a:xfrm>
          <a:off x="5991868" y="1860228"/>
          <a:ext cx="2654842" cy="1592905"/>
        </a:xfrm>
        <a:prstGeom prst="rect">
          <a:avLst/>
        </a:prstGeom>
        <a:solidFill>
          <a:schemeClr val="accent3">
            <a:hueOff val="-3986408"/>
            <a:satOff val="-21836"/>
            <a:lumOff val="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JDY __%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Poor man commission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91868" y="1860228"/>
        <a:ext cx="2654842" cy="1592905"/>
      </dsp:txXfrm>
    </dsp:sp>
    <dsp:sp modelId="{1EF01535-5514-44BB-9AC4-E367F9E8F5B0}">
      <dsp:nvSpPr>
        <dsp:cNvPr id="0" name=""/>
        <dsp:cNvSpPr/>
      </dsp:nvSpPr>
      <dsp:spPr>
        <a:xfrm>
          <a:off x="1611377" y="3718618"/>
          <a:ext cx="2654842" cy="1592905"/>
        </a:xfrm>
        <a:prstGeom prst="rect">
          <a:avLst/>
        </a:prstGeom>
        <a:solidFill>
          <a:schemeClr val="accent3">
            <a:hueOff val="-4783690"/>
            <a:satOff val="-26204"/>
            <a:lumOff val="80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Labour: ATM withdrawal commission %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11377" y="3718618"/>
        <a:ext cx="2654842" cy="1592905"/>
      </dsp:txXfrm>
    </dsp:sp>
    <dsp:sp modelId="{2453537D-7957-4BEE-BEA1-DFEE3513CBE8}">
      <dsp:nvSpPr>
        <dsp:cNvPr id="0" name=""/>
        <dsp:cNvSpPr/>
      </dsp:nvSpPr>
      <dsp:spPr>
        <a:xfrm>
          <a:off x="4531704" y="3718618"/>
          <a:ext cx="2654842" cy="159290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Advance salary: Interest lost!?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31704" y="3718618"/>
        <a:ext cx="2654842" cy="15929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FCD95-F9DB-4E9D-A41F-933FC8DEE0CA}">
      <dsp:nvSpPr>
        <dsp:cNvPr id="0" name=""/>
        <dsp:cNvSpPr/>
      </dsp:nvSpPr>
      <dsp:spPr>
        <a:xfrm>
          <a:off x="0" y="768667"/>
          <a:ext cx="8797925" cy="10248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6E8BB-6662-4021-B294-72A025307FFD}">
      <dsp:nvSpPr>
        <dsp:cNvPr id="0" name=""/>
        <dsp:cNvSpPr/>
      </dsp:nvSpPr>
      <dsp:spPr>
        <a:xfrm>
          <a:off x="96" y="0"/>
          <a:ext cx="3862409" cy="102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Rich sitting in ivory towers</a:t>
          </a:r>
          <a:endParaRPr lang="en-US" sz="2500" kern="1200" dirty="0"/>
        </a:p>
      </dsp:txBody>
      <dsp:txXfrm>
        <a:off x="96" y="0"/>
        <a:ext cx="3862409" cy="1024890"/>
      </dsp:txXfrm>
    </dsp:sp>
    <dsp:sp modelId="{761F0D62-ADFC-4AE2-8DCA-9B1E965E45D0}">
      <dsp:nvSpPr>
        <dsp:cNvPr id="0" name=""/>
        <dsp:cNvSpPr/>
      </dsp:nvSpPr>
      <dsp:spPr>
        <a:xfrm>
          <a:off x="1803190" y="1153001"/>
          <a:ext cx="256222" cy="2562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0F9B3-B33F-4409-B388-3183CA9AE03A}">
      <dsp:nvSpPr>
        <dsp:cNvPr id="0" name=""/>
        <dsp:cNvSpPr/>
      </dsp:nvSpPr>
      <dsp:spPr>
        <a:xfrm>
          <a:off x="4055626" y="1537335"/>
          <a:ext cx="3862409" cy="102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Poor standing in ATM-queues</a:t>
          </a:r>
          <a:endParaRPr lang="en-US" sz="2500" kern="1200" dirty="0"/>
        </a:p>
      </dsp:txBody>
      <dsp:txXfrm>
        <a:off x="4055626" y="1537335"/>
        <a:ext cx="3862409" cy="1024890"/>
      </dsp:txXfrm>
    </dsp:sp>
    <dsp:sp modelId="{6AC0DA6F-2AC3-4EF3-8C46-048D3FE26733}">
      <dsp:nvSpPr>
        <dsp:cNvPr id="0" name=""/>
        <dsp:cNvSpPr/>
      </dsp:nvSpPr>
      <dsp:spPr>
        <a:xfrm>
          <a:off x="5858719" y="1153001"/>
          <a:ext cx="256222" cy="2562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FCD95-F9DB-4E9D-A41F-933FC8DEE0CA}">
      <dsp:nvSpPr>
        <dsp:cNvPr id="0" name=""/>
        <dsp:cNvSpPr/>
      </dsp:nvSpPr>
      <dsp:spPr>
        <a:xfrm>
          <a:off x="0" y="829683"/>
          <a:ext cx="9144000" cy="11062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6E8BB-6662-4021-B294-72A025307FFD}">
      <dsp:nvSpPr>
        <dsp:cNvPr id="0" name=""/>
        <dsp:cNvSpPr/>
      </dsp:nvSpPr>
      <dsp:spPr>
        <a:xfrm>
          <a:off x="100" y="0"/>
          <a:ext cx="4014341" cy="1106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1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Private sector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More service, excise, VAT, GST registration</a:t>
          </a:r>
          <a:endParaRPr lang="en-US" sz="1800" kern="1200" dirty="0"/>
        </a:p>
      </dsp:txBody>
      <dsp:txXfrm>
        <a:off x="100" y="0"/>
        <a:ext cx="4014341" cy="1106244"/>
      </dsp:txXfrm>
    </dsp:sp>
    <dsp:sp modelId="{761F0D62-ADFC-4AE2-8DCA-9B1E965E45D0}">
      <dsp:nvSpPr>
        <dsp:cNvPr id="0" name=""/>
        <dsp:cNvSpPr/>
      </dsp:nvSpPr>
      <dsp:spPr>
        <a:xfrm>
          <a:off x="1868990" y="1244524"/>
          <a:ext cx="276561" cy="276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B5EDB-DB10-4095-82EB-C47F024A5344}">
      <dsp:nvSpPr>
        <dsp:cNvPr id="0" name=""/>
        <dsp:cNvSpPr/>
      </dsp:nvSpPr>
      <dsp:spPr>
        <a:xfrm>
          <a:off x="4215158" y="1659366"/>
          <a:ext cx="4014341" cy="1106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Public sector (Govt)</a:t>
          </a:r>
          <a:endParaRPr lang="en-US" sz="2300" kern="1200" dirty="0"/>
        </a:p>
      </dsp:txBody>
      <dsp:txXfrm>
        <a:off x="4215158" y="1659366"/>
        <a:ext cx="4014341" cy="1106244"/>
      </dsp:txXfrm>
    </dsp:sp>
    <dsp:sp modelId="{B599D5DF-F3DD-4DA0-B62E-21207614CBBE}">
      <dsp:nvSpPr>
        <dsp:cNvPr id="0" name=""/>
        <dsp:cNvSpPr/>
      </dsp:nvSpPr>
      <dsp:spPr>
        <a:xfrm>
          <a:off x="6084048" y="1244524"/>
          <a:ext cx="276561" cy="276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B5C3-05C4-461E-A595-992774E30C64}">
      <dsp:nvSpPr>
        <dsp:cNvPr id="0" name=""/>
        <dsp:cNvSpPr/>
      </dsp:nvSpPr>
      <dsp:spPr>
        <a:xfrm>
          <a:off x="721379" y="1186"/>
          <a:ext cx="3012932" cy="1205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impact</a:t>
          </a:r>
          <a:endParaRPr lang="en-US" sz="4400" kern="1200" dirty="0"/>
        </a:p>
      </dsp:txBody>
      <dsp:txXfrm>
        <a:off x="1323965" y="1186"/>
        <a:ext cx="1807760" cy="1205172"/>
      </dsp:txXfrm>
    </dsp:sp>
    <dsp:sp modelId="{E6150ED7-348E-4A77-9684-DD0A0DAC8073}">
      <dsp:nvSpPr>
        <dsp:cNvPr id="0" name=""/>
        <dsp:cNvSpPr/>
      </dsp:nvSpPr>
      <dsp:spPr>
        <a:xfrm>
          <a:off x="3342630" y="103626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Short</a:t>
          </a:r>
          <a:endParaRPr lang="en-US" sz="2400" kern="1200" dirty="0"/>
        </a:p>
      </dsp:txBody>
      <dsp:txXfrm>
        <a:off x="3842777" y="103626"/>
        <a:ext cx="1500440" cy="1000293"/>
      </dsp:txXfrm>
    </dsp:sp>
    <dsp:sp modelId="{D68A2A58-7D36-4B3F-942B-1B99BBBBFAF7}">
      <dsp:nvSpPr>
        <dsp:cNvPr id="0" name=""/>
        <dsp:cNvSpPr/>
      </dsp:nvSpPr>
      <dsp:spPr>
        <a:xfrm>
          <a:off x="5493261" y="103626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Long</a:t>
          </a:r>
          <a:endParaRPr lang="en-US" sz="2400" kern="1200" dirty="0"/>
        </a:p>
      </dsp:txBody>
      <dsp:txXfrm>
        <a:off x="5993408" y="103626"/>
        <a:ext cx="1500440" cy="1000293"/>
      </dsp:txXfrm>
    </dsp:sp>
    <dsp:sp modelId="{4B22C42D-C45A-4405-BA5C-66874D926AA9}">
      <dsp:nvSpPr>
        <dsp:cNvPr id="0" name=""/>
        <dsp:cNvSpPr/>
      </dsp:nvSpPr>
      <dsp:spPr>
        <a:xfrm>
          <a:off x="721379" y="1375083"/>
          <a:ext cx="3012932" cy="1205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Banking</a:t>
          </a:r>
          <a:endParaRPr lang="en-US" sz="4400" kern="1200" dirty="0"/>
        </a:p>
      </dsp:txBody>
      <dsp:txXfrm>
        <a:off x="1323965" y="1375083"/>
        <a:ext cx="1807760" cy="1205172"/>
      </dsp:txXfrm>
    </dsp:sp>
    <dsp:sp modelId="{75B41FC0-ACED-4189-8B55-9AB9C5815401}">
      <dsp:nvSpPr>
        <dsp:cNvPr id="0" name=""/>
        <dsp:cNvSpPr/>
      </dsp:nvSpPr>
      <dsp:spPr>
        <a:xfrm>
          <a:off x="3342630" y="1477523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Deposit interest ▼</a:t>
          </a:r>
          <a:endParaRPr lang="en-US" sz="2400" kern="1200" dirty="0"/>
        </a:p>
      </dsp:txBody>
      <dsp:txXfrm>
        <a:off x="3842777" y="1477523"/>
        <a:ext cx="1500440" cy="1000293"/>
      </dsp:txXfrm>
    </dsp:sp>
    <dsp:sp modelId="{0E8CB200-0C1E-4BC8-8C05-00C8E14FD7EE}">
      <dsp:nvSpPr>
        <dsp:cNvPr id="0" name=""/>
        <dsp:cNvSpPr/>
      </dsp:nvSpPr>
      <dsp:spPr>
        <a:xfrm>
          <a:off x="5493261" y="1477523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Lending interest ▼</a:t>
          </a:r>
          <a:endParaRPr lang="en-US" sz="2400" kern="1200" dirty="0"/>
        </a:p>
      </dsp:txBody>
      <dsp:txXfrm>
        <a:off x="5993408" y="1477523"/>
        <a:ext cx="1500440" cy="1000293"/>
      </dsp:txXfrm>
    </dsp:sp>
    <dsp:sp modelId="{758AE5EE-EF8C-45E8-A149-93D87B435C2B}">
      <dsp:nvSpPr>
        <dsp:cNvPr id="0" name=""/>
        <dsp:cNvSpPr/>
      </dsp:nvSpPr>
      <dsp:spPr>
        <a:xfrm>
          <a:off x="721379" y="2748981"/>
          <a:ext cx="3012932" cy="1205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Real Estate</a:t>
          </a:r>
          <a:endParaRPr lang="en-US" sz="4400" kern="1200" dirty="0"/>
        </a:p>
      </dsp:txBody>
      <dsp:txXfrm>
        <a:off x="1323965" y="2748981"/>
        <a:ext cx="1807760" cy="1205172"/>
      </dsp:txXfrm>
    </dsp:sp>
    <dsp:sp modelId="{17420430-95DB-4FDA-9C7F-5BB0CC119C56}">
      <dsp:nvSpPr>
        <dsp:cNvPr id="0" name=""/>
        <dsp:cNvSpPr/>
      </dsp:nvSpPr>
      <dsp:spPr>
        <a:xfrm>
          <a:off x="3342630" y="2851420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Sales ▼</a:t>
          </a:r>
          <a:endParaRPr lang="en-US" sz="2400" kern="1200" dirty="0"/>
        </a:p>
      </dsp:txBody>
      <dsp:txXfrm>
        <a:off x="3842777" y="2851420"/>
        <a:ext cx="1500440" cy="1000293"/>
      </dsp:txXfrm>
    </dsp:sp>
    <dsp:sp modelId="{99C31A33-3C6E-4AC0-A3D5-5CF9C559C195}">
      <dsp:nvSpPr>
        <dsp:cNvPr id="0" name=""/>
        <dsp:cNvSpPr/>
      </dsp:nvSpPr>
      <dsp:spPr>
        <a:xfrm>
          <a:off x="5493261" y="2851420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Prices ▼ </a:t>
          </a:r>
          <a:endParaRPr lang="en-US" sz="2400" kern="1200" dirty="0"/>
        </a:p>
      </dsp:txBody>
      <dsp:txXfrm>
        <a:off x="5993408" y="2851420"/>
        <a:ext cx="1500440" cy="1000293"/>
      </dsp:txXfrm>
    </dsp:sp>
    <dsp:sp modelId="{872B877B-A0C3-4BC0-B953-925FC832FEDD}">
      <dsp:nvSpPr>
        <dsp:cNvPr id="0" name=""/>
        <dsp:cNvSpPr/>
      </dsp:nvSpPr>
      <dsp:spPr>
        <a:xfrm>
          <a:off x="721379" y="4122878"/>
          <a:ext cx="3012932" cy="12051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27940" rIns="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Wealth</a:t>
          </a:r>
          <a:endParaRPr lang="en-US" sz="4400" kern="1200" dirty="0"/>
        </a:p>
      </dsp:txBody>
      <dsp:txXfrm>
        <a:off x="1323965" y="4122878"/>
        <a:ext cx="1807760" cy="1205172"/>
      </dsp:txXfrm>
    </dsp:sp>
    <dsp:sp modelId="{20F6FD02-51BE-451F-A22E-6509AB013BDF}">
      <dsp:nvSpPr>
        <dsp:cNvPr id="0" name=""/>
        <dsp:cNvSpPr/>
      </dsp:nvSpPr>
      <dsp:spPr>
        <a:xfrm>
          <a:off x="3342630" y="4225317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Pvt</a:t>
          </a:r>
          <a:r>
            <a:rPr lang="en-US" sz="2400" kern="1200" dirty="0" smtClean="0"/>
            <a:t> wealth: Real estate price ▼</a:t>
          </a:r>
          <a:endParaRPr lang="en-US" sz="2400" kern="1200" dirty="0"/>
        </a:p>
      </dsp:txBody>
      <dsp:txXfrm>
        <a:off x="3842777" y="4225317"/>
        <a:ext cx="1500440" cy="1000293"/>
      </dsp:txXfrm>
    </dsp:sp>
    <dsp:sp modelId="{5E306781-9E69-4A51-9924-CC7FBDA87940}">
      <dsp:nvSpPr>
        <dsp:cNvPr id="0" name=""/>
        <dsp:cNvSpPr/>
      </dsp:nvSpPr>
      <dsp:spPr>
        <a:xfrm>
          <a:off x="5493261" y="4225317"/>
          <a:ext cx="2500733" cy="10002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Public wealth ▲</a:t>
          </a:r>
          <a:endParaRPr lang="en-US" sz="2400" kern="1200" dirty="0"/>
        </a:p>
      </dsp:txBody>
      <dsp:txXfrm>
        <a:off x="5993408" y="4225317"/>
        <a:ext cx="1500440" cy="10002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B5C3-05C4-461E-A595-992774E30C64}">
      <dsp:nvSpPr>
        <dsp:cNvPr id="0" name=""/>
        <dsp:cNvSpPr/>
      </dsp:nvSpPr>
      <dsp:spPr>
        <a:xfrm>
          <a:off x="6062" y="112333"/>
          <a:ext cx="3852616" cy="1183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impact</a:t>
          </a:r>
          <a:endParaRPr lang="en-US" sz="4300" kern="1200" dirty="0"/>
        </a:p>
      </dsp:txBody>
      <dsp:txXfrm>
        <a:off x="598048" y="112333"/>
        <a:ext cx="2668644" cy="1183972"/>
      </dsp:txXfrm>
    </dsp:sp>
    <dsp:sp modelId="{E6150ED7-348E-4A77-9684-DD0A0DAC8073}">
      <dsp:nvSpPr>
        <dsp:cNvPr id="0" name=""/>
        <dsp:cNvSpPr/>
      </dsp:nvSpPr>
      <dsp:spPr>
        <a:xfrm>
          <a:off x="3473888" y="212971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Short</a:t>
          </a:r>
          <a:endParaRPr lang="en-US" sz="2500" kern="1200" dirty="0"/>
        </a:p>
      </dsp:txBody>
      <dsp:txXfrm>
        <a:off x="3965237" y="212971"/>
        <a:ext cx="2214974" cy="982697"/>
      </dsp:txXfrm>
    </dsp:sp>
    <dsp:sp modelId="{D68A2A58-7D36-4B3F-942B-1B99BBBBFAF7}">
      <dsp:nvSpPr>
        <dsp:cNvPr id="0" name=""/>
        <dsp:cNvSpPr/>
      </dsp:nvSpPr>
      <dsp:spPr>
        <a:xfrm>
          <a:off x="6327615" y="212971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Long</a:t>
          </a:r>
          <a:endParaRPr lang="en-US" sz="2500" kern="1200" dirty="0"/>
        </a:p>
      </dsp:txBody>
      <dsp:txXfrm>
        <a:off x="6818964" y="212971"/>
        <a:ext cx="2214974" cy="982697"/>
      </dsp:txXfrm>
    </dsp:sp>
    <dsp:sp modelId="{4FFACDF0-A1CB-4D5A-8F2D-F67BE4AD46D3}">
      <dsp:nvSpPr>
        <dsp:cNvPr id="0" name=""/>
        <dsp:cNvSpPr/>
      </dsp:nvSpPr>
      <dsp:spPr>
        <a:xfrm>
          <a:off x="6062" y="1462062"/>
          <a:ext cx="3852616" cy="1183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Tax collection </a:t>
          </a:r>
          <a:endParaRPr lang="en-US" sz="4300" kern="1200" dirty="0"/>
        </a:p>
      </dsp:txBody>
      <dsp:txXfrm>
        <a:off x="598048" y="1462062"/>
        <a:ext cx="2668644" cy="1183972"/>
      </dsp:txXfrm>
    </dsp:sp>
    <dsp:sp modelId="{1CD409FB-970D-42D8-8690-94380473CBE4}">
      <dsp:nvSpPr>
        <dsp:cNvPr id="0" name=""/>
        <dsp:cNvSpPr/>
      </dsp:nvSpPr>
      <dsp:spPr>
        <a:xfrm>
          <a:off x="3473888" y="1562699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Workload “notice”, Analytics</a:t>
          </a:r>
          <a:endParaRPr lang="en-US" sz="2500" kern="1200" dirty="0"/>
        </a:p>
      </dsp:txBody>
      <dsp:txXfrm>
        <a:off x="3965237" y="1562699"/>
        <a:ext cx="2214974" cy="982697"/>
      </dsp:txXfrm>
    </dsp:sp>
    <dsp:sp modelId="{F2360672-DC0E-4586-AFEB-46A330B50280}">
      <dsp:nvSpPr>
        <dsp:cNvPr id="0" name=""/>
        <dsp:cNvSpPr/>
      </dsp:nvSpPr>
      <dsp:spPr>
        <a:xfrm>
          <a:off x="6327615" y="1562699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Compliance</a:t>
          </a:r>
          <a:endParaRPr lang="en-US" sz="2500" kern="1200" dirty="0"/>
        </a:p>
      </dsp:txBody>
      <dsp:txXfrm>
        <a:off x="6818964" y="1562699"/>
        <a:ext cx="2214974" cy="982697"/>
      </dsp:txXfrm>
    </dsp:sp>
    <dsp:sp modelId="{CA05BD82-588C-4FF4-8E1D-90F0CABA83F3}">
      <dsp:nvSpPr>
        <dsp:cNvPr id="0" name=""/>
        <dsp:cNvSpPr/>
      </dsp:nvSpPr>
      <dsp:spPr>
        <a:xfrm>
          <a:off x="6062" y="2811790"/>
          <a:ext cx="3852616" cy="1183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Broader economy</a:t>
          </a:r>
          <a:endParaRPr lang="en-US" sz="4300" kern="1200" dirty="0"/>
        </a:p>
      </dsp:txBody>
      <dsp:txXfrm>
        <a:off x="598048" y="2811790"/>
        <a:ext cx="2668644" cy="1183972"/>
      </dsp:txXfrm>
    </dsp:sp>
    <dsp:sp modelId="{039E4DAD-4FC2-4318-84FB-A2CACAF2C2D0}">
      <dsp:nvSpPr>
        <dsp:cNvPr id="0" name=""/>
        <dsp:cNvSpPr/>
      </dsp:nvSpPr>
      <dsp:spPr>
        <a:xfrm>
          <a:off x="3473888" y="2912428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Job loss, farm income, films</a:t>
          </a:r>
          <a:endParaRPr lang="en-US" sz="2500" kern="1200" dirty="0"/>
        </a:p>
      </dsp:txBody>
      <dsp:txXfrm>
        <a:off x="3965237" y="2912428"/>
        <a:ext cx="2214974" cy="982697"/>
      </dsp:txXfrm>
    </dsp:sp>
    <dsp:sp modelId="{ECD78E2C-A0F4-46BE-BD9A-921CB89A0170}">
      <dsp:nvSpPr>
        <dsp:cNvPr id="0" name=""/>
        <dsp:cNvSpPr/>
      </dsp:nvSpPr>
      <dsp:spPr>
        <a:xfrm>
          <a:off x="6327615" y="2912428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Stability, </a:t>
          </a:r>
          <a:br>
            <a:rPr lang="en-US" sz="2500" kern="1200" dirty="0" smtClean="0"/>
          </a:br>
          <a:r>
            <a:rPr lang="en-US" sz="2500" kern="1200" dirty="0" smtClean="0"/>
            <a:t>“Formal jobs”</a:t>
          </a:r>
          <a:endParaRPr lang="en-US" sz="2500" kern="1200" dirty="0"/>
        </a:p>
      </dsp:txBody>
      <dsp:txXfrm>
        <a:off x="6818964" y="2912428"/>
        <a:ext cx="2214974" cy="982697"/>
      </dsp:txXfrm>
    </dsp:sp>
    <dsp:sp modelId="{90815736-6809-4A7B-AEA7-A807583B6D43}">
      <dsp:nvSpPr>
        <dsp:cNvPr id="0" name=""/>
        <dsp:cNvSpPr/>
      </dsp:nvSpPr>
      <dsp:spPr>
        <a:xfrm>
          <a:off x="6062" y="4161519"/>
          <a:ext cx="3852616" cy="11839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GDP</a:t>
          </a:r>
          <a:endParaRPr lang="en-US" sz="4300" kern="1200" dirty="0"/>
        </a:p>
      </dsp:txBody>
      <dsp:txXfrm>
        <a:off x="598048" y="4161519"/>
        <a:ext cx="2668644" cy="1183972"/>
      </dsp:txXfrm>
    </dsp:sp>
    <dsp:sp modelId="{BF12C3EE-B277-4D24-888E-CA8938BE5369}">
      <dsp:nvSpPr>
        <dsp:cNvPr id="0" name=""/>
        <dsp:cNvSpPr/>
      </dsp:nvSpPr>
      <dsp:spPr>
        <a:xfrm>
          <a:off x="3473888" y="4262156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Slowdown</a:t>
          </a:r>
          <a:endParaRPr lang="en-US" sz="2500" kern="1200" dirty="0"/>
        </a:p>
      </dsp:txBody>
      <dsp:txXfrm>
        <a:off x="3965237" y="4262156"/>
        <a:ext cx="2214974" cy="982697"/>
      </dsp:txXfrm>
    </dsp:sp>
    <dsp:sp modelId="{55AA88F8-BF78-4B1C-95F7-641A03BA7215}">
      <dsp:nvSpPr>
        <dsp:cNvPr id="0" name=""/>
        <dsp:cNvSpPr/>
      </dsp:nvSpPr>
      <dsp:spPr>
        <a:xfrm>
          <a:off x="6327615" y="4262156"/>
          <a:ext cx="3197671" cy="9826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Improvement</a:t>
          </a:r>
          <a:endParaRPr lang="en-US" sz="2500" kern="1200" dirty="0"/>
        </a:p>
      </dsp:txBody>
      <dsp:txXfrm>
        <a:off x="6818964" y="4262156"/>
        <a:ext cx="2214974" cy="9826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54AB3-7181-461F-BD24-98D5BD81ECE8}">
      <dsp:nvSpPr>
        <dsp:cNvPr id="0" name=""/>
        <dsp:cNvSpPr/>
      </dsp:nvSpPr>
      <dsp:spPr>
        <a:xfrm>
          <a:off x="368487" y="78"/>
          <a:ext cx="3168774" cy="1901264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strike="sngStrike" kern="1200" dirty="0" smtClean="0"/>
            <a:t>C</a:t>
          </a:r>
          <a:r>
            <a:rPr lang="x-none" sz="4200" strike="sngStrike" kern="1200" dirty="0" smtClean="0"/>
            <a:t>orruption</a:t>
          </a:r>
          <a:endParaRPr lang="en-US" sz="4200" strike="sngStrike" kern="1200" dirty="0"/>
        </a:p>
      </dsp:txBody>
      <dsp:txXfrm>
        <a:off x="368487" y="78"/>
        <a:ext cx="3168774" cy="1901264"/>
      </dsp:txXfrm>
    </dsp:sp>
    <dsp:sp modelId="{AC7A093C-C886-4E4D-858C-F41F0EBFCC20}">
      <dsp:nvSpPr>
        <dsp:cNvPr id="0" name=""/>
        <dsp:cNvSpPr/>
      </dsp:nvSpPr>
      <dsp:spPr>
        <a:xfrm>
          <a:off x="3854138" y="78"/>
          <a:ext cx="3168774" cy="1901264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strike="sngStrike" kern="1200" dirty="0" smtClean="0"/>
            <a:t>Black money</a:t>
          </a:r>
          <a:endParaRPr lang="en-US" sz="4200" strike="sngStrike" kern="1200" dirty="0"/>
        </a:p>
      </dsp:txBody>
      <dsp:txXfrm>
        <a:off x="3854138" y="78"/>
        <a:ext cx="3168774" cy="1901264"/>
      </dsp:txXfrm>
    </dsp:sp>
    <dsp:sp modelId="{A214B99E-4B7B-4992-8A9D-79FB55B0FAFE}">
      <dsp:nvSpPr>
        <dsp:cNvPr id="0" name=""/>
        <dsp:cNvSpPr/>
      </dsp:nvSpPr>
      <dsp:spPr>
        <a:xfrm>
          <a:off x="368487" y="2218220"/>
          <a:ext cx="3168774" cy="1901264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Counterfeiting</a:t>
          </a:r>
          <a:endParaRPr lang="en-US" sz="4200" kern="1200" dirty="0"/>
        </a:p>
      </dsp:txBody>
      <dsp:txXfrm>
        <a:off x="368487" y="2218220"/>
        <a:ext cx="3168774" cy="1901264"/>
      </dsp:txXfrm>
    </dsp:sp>
    <dsp:sp modelId="{961D37FA-F009-4246-908F-E44A836AD73D}">
      <dsp:nvSpPr>
        <dsp:cNvPr id="0" name=""/>
        <dsp:cNvSpPr/>
      </dsp:nvSpPr>
      <dsp:spPr>
        <a:xfrm>
          <a:off x="3854138" y="2218220"/>
          <a:ext cx="3168774" cy="1901264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Terror finance</a:t>
          </a:r>
          <a:endParaRPr lang="en-US" sz="4200" kern="1200" dirty="0"/>
        </a:p>
      </dsp:txBody>
      <dsp:txXfrm>
        <a:off x="3854138" y="2218220"/>
        <a:ext cx="3168774" cy="19012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9A304-717D-4C47-BA15-AD6B5AB739CD}">
      <dsp:nvSpPr>
        <dsp:cNvPr id="0" name=""/>
        <dsp:cNvSpPr/>
      </dsp:nvSpPr>
      <dsp:spPr>
        <a:xfrm>
          <a:off x="253668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Recent Acts &amp; Schemes</a:t>
          </a:r>
          <a:endParaRPr lang="en-US" sz="1800" kern="1200" dirty="0">
            <a:effectLst/>
          </a:endParaRPr>
        </a:p>
      </dsp:txBody>
      <dsp:txXfrm>
        <a:off x="253668" y="620"/>
        <a:ext cx="1474853" cy="884912"/>
      </dsp:txXfrm>
    </dsp:sp>
    <dsp:sp modelId="{2857E4AD-A78E-4E06-90B5-99E4DB7B73C3}">
      <dsp:nvSpPr>
        <dsp:cNvPr id="0" name=""/>
        <dsp:cNvSpPr/>
      </dsp:nvSpPr>
      <dsp:spPr>
        <a:xfrm>
          <a:off x="1876007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CGT: root of many problems</a:t>
          </a:r>
          <a:endParaRPr lang="en-US" sz="1800" kern="1200" dirty="0">
            <a:effectLst/>
          </a:endParaRPr>
        </a:p>
      </dsp:txBody>
      <dsp:txXfrm>
        <a:off x="1876007" y="620"/>
        <a:ext cx="1474853" cy="884912"/>
      </dsp:txXfrm>
    </dsp:sp>
    <dsp:sp modelId="{777A0044-86D9-4B05-878B-01B114515A6B}">
      <dsp:nvSpPr>
        <dsp:cNvPr id="0" name=""/>
        <dsp:cNvSpPr/>
      </dsp:nvSpPr>
      <dsp:spPr>
        <a:xfrm>
          <a:off x="3498346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effectLst/>
            </a:rPr>
            <a:t>PoEM</a:t>
          </a:r>
          <a:r>
            <a:rPr lang="en-US" sz="1800" kern="1200" dirty="0" smtClean="0">
              <a:effectLst/>
            </a:rPr>
            <a:t>, GAAR [WEF1/4/17], AAR</a:t>
          </a:r>
          <a:endParaRPr lang="en-US" sz="1800" kern="1200" dirty="0">
            <a:effectLst/>
          </a:endParaRPr>
        </a:p>
      </dsp:txBody>
      <dsp:txXfrm>
        <a:off x="3498346" y="620"/>
        <a:ext cx="1474853" cy="884912"/>
      </dsp:txXfrm>
    </dsp:sp>
    <dsp:sp modelId="{4A3F407B-3A1B-4BB1-B92B-7040C60AC27D}">
      <dsp:nvSpPr>
        <dsp:cNvPr id="0" name=""/>
        <dsp:cNvSpPr/>
      </dsp:nvSpPr>
      <dsp:spPr>
        <a:xfrm>
          <a:off x="5120685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BEPS, </a:t>
          </a:r>
          <a:r>
            <a:rPr lang="en-US" sz="1800" kern="1200" dirty="0" err="1" smtClean="0">
              <a:effectLst/>
            </a:rPr>
            <a:t>AEoI</a:t>
          </a:r>
          <a:endParaRPr lang="en-US" sz="1800" kern="1200" dirty="0">
            <a:effectLst/>
          </a:endParaRPr>
        </a:p>
      </dsp:txBody>
      <dsp:txXfrm>
        <a:off x="5120685" y="620"/>
        <a:ext cx="1474853" cy="884912"/>
      </dsp:txXfrm>
    </dsp:sp>
    <dsp:sp modelId="{75147125-490F-44F7-8BA2-C4E265F77464}">
      <dsp:nvSpPr>
        <dsp:cNvPr id="0" name=""/>
        <dsp:cNvSpPr/>
      </dsp:nvSpPr>
      <dsp:spPr>
        <a:xfrm>
          <a:off x="1064837" y="1033018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Tax Admin: TDS, TCS….</a:t>
          </a:r>
          <a:endParaRPr lang="en-US" sz="1800" kern="1200" dirty="0">
            <a:effectLst/>
          </a:endParaRPr>
        </a:p>
      </dsp:txBody>
      <dsp:txXfrm>
        <a:off x="1064837" y="1033018"/>
        <a:ext cx="1474853" cy="884912"/>
      </dsp:txXfrm>
    </dsp:sp>
    <dsp:sp modelId="{E46223D0-A0D3-4010-960F-899C06ACB4B6}">
      <dsp:nvSpPr>
        <dsp:cNvPr id="0" name=""/>
        <dsp:cNvSpPr/>
      </dsp:nvSpPr>
      <dsp:spPr>
        <a:xfrm>
          <a:off x="2687176" y="1033018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Electoral-Bonds</a:t>
          </a:r>
          <a:endParaRPr lang="en-US" sz="1800" kern="1200" dirty="0">
            <a:effectLst/>
          </a:endParaRPr>
        </a:p>
      </dsp:txBody>
      <dsp:txXfrm>
        <a:off x="2687176" y="1033018"/>
        <a:ext cx="1474853" cy="884912"/>
      </dsp:txXfrm>
    </dsp:sp>
    <dsp:sp modelId="{CF6951A0-03D7-4C04-BD2F-D29831904BB8}">
      <dsp:nvSpPr>
        <dsp:cNvPr id="0" name=""/>
        <dsp:cNvSpPr/>
      </dsp:nvSpPr>
      <dsp:spPr>
        <a:xfrm>
          <a:off x="4309515" y="1033018"/>
          <a:ext cx="1474853" cy="884912"/>
        </a:xfrm>
        <a:prstGeom prst="rect">
          <a:avLst/>
        </a:prstGeom>
        <a:solidFill>
          <a:srgbClr val="FFC0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C00000"/>
              </a:solidFill>
              <a:effectLst/>
            </a:rPr>
            <a:t>Demonetization helped or not?</a:t>
          </a:r>
          <a:endParaRPr lang="en-US" sz="1800" kern="1200" dirty="0">
            <a:solidFill>
              <a:srgbClr val="C00000"/>
            </a:solidFill>
            <a:effectLst/>
          </a:endParaRPr>
        </a:p>
      </dsp:txBody>
      <dsp:txXfrm>
        <a:off x="4309515" y="1033018"/>
        <a:ext cx="1474853" cy="8849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6D14D-B51E-4457-B8DC-B7F1649F9674}">
      <dsp:nvSpPr>
        <dsp:cNvPr id="0" name=""/>
        <dsp:cNvSpPr/>
      </dsp:nvSpPr>
      <dsp:spPr>
        <a:xfrm rot="4396374">
          <a:off x="1047985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192B6-3F72-4818-8550-EE929D9B8FEF}">
      <dsp:nvSpPr>
        <dsp:cNvPr id="0" name=""/>
        <dsp:cNvSpPr/>
      </dsp:nvSpPr>
      <dsp:spPr>
        <a:xfrm>
          <a:off x="2243734" y="1050137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41D44-EF48-4D40-B4E4-5D80FACD02DC}">
      <dsp:nvSpPr>
        <dsp:cNvPr id="0" name=""/>
        <dsp:cNvSpPr/>
      </dsp:nvSpPr>
      <dsp:spPr>
        <a:xfrm>
          <a:off x="2743972" y="1434185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50F72-6FB0-4885-9C0F-431254FD0529}">
      <dsp:nvSpPr>
        <dsp:cNvPr id="0" name=""/>
        <dsp:cNvSpPr/>
      </dsp:nvSpPr>
      <dsp:spPr>
        <a:xfrm>
          <a:off x="3193694" y="1883664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4DF7-B06C-44ED-92CF-F7A8B50A8FAD}">
      <dsp:nvSpPr>
        <dsp:cNvPr id="0" name=""/>
        <dsp:cNvSpPr/>
      </dsp:nvSpPr>
      <dsp:spPr>
        <a:xfrm>
          <a:off x="812799" y="0"/>
          <a:ext cx="1654048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Uniqueness</a:t>
          </a:r>
          <a:endParaRPr lang="en-US" sz="1900" kern="1200" dirty="0"/>
        </a:p>
      </dsp:txBody>
      <dsp:txXfrm>
        <a:off x="812799" y="0"/>
        <a:ext cx="1654048" cy="650240"/>
      </dsp:txXfrm>
    </dsp:sp>
    <dsp:sp modelId="{28B65781-54FA-4E89-8114-FF39D9D7D58A}">
      <dsp:nvSpPr>
        <dsp:cNvPr id="0" name=""/>
        <dsp:cNvSpPr/>
      </dsp:nvSpPr>
      <dsp:spPr>
        <a:xfrm>
          <a:off x="2824480" y="769315"/>
          <a:ext cx="245872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Soil Rate?</a:t>
          </a:r>
          <a:endParaRPr lang="en-US" sz="1900" kern="1200" dirty="0"/>
        </a:p>
      </dsp:txBody>
      <dsp:txXfrm>
        <a:off x="2824480" y="769315"/>
        <a:ext cx="2458720" cy="650240"/>
      </dsp:txXfrm>
    </dsp:sp>
    <dsp:sp modelId="{77CFC207-7B6C-4825-9C83-9E5D3BC0A255}">
      <dsp:nvSpPr>
        <dsp:cNvPr id="0" name=""/>
        <dsp:cNvSpPr/>
      </dsp:nvSpPr>
      <dsp:spPr>
        <a:xfrm>
          <a:off x="812799" y="1153363"/>
          <a:ext cx="1654048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How did 97% returned?</a:t>
          </a:r>
          <a:endParaRPr lang="en-US" sz="1900" kern="1200" dirty="0"/>
        </a:p>
      </dsp:txBody>
      <dsp:txXfrm>
        <a:off x="812799" y="1153363"/>
        <a:ext cx="1654048" cy="650240"/>
      </dsp:txXfrm>
    </dsp:sp>
    <dsp:sp modelId="{C4E83681-472A-4B09-9969-6EE817169AD3}">
      <dsp:nvSpPr>
        <dsp:cNvPr id="0" name=""/>
        <dsp:cNvSpPr/>
      </dsp:nvSpPr>
      <dsp:spPr>
        <a:xfrm>
          <a:off x="3519139" y="2378252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E4C1C-0D9F-4587-B5B4-212D67EA4BED}">
      <dsp:nvSpPr>
        <dsp:cNvPr id="0" name=""/>
        <dsp:cNvSpPr/>
      </dsp:nvSpPr>
      <dsp:spPr>
        <a:xfrm>
          <a:off x="3629152" y="1602841"/>
          <a:ext cx="1654047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Then  is it a failed experiment?</a:t>
          </a:r>
          <a:endParaRPr lang="en-US" sz="1900" kern="1200" dirty="0"/>
        </a:p>
      </dsp:txBody>
      <dsp:txXfrm>
        <a:off x="3629152" y="1602841"/>
        <a:ext cx="1654047" cy="650240"/>
      </dsp:txXfrm>
    </dsp:sp>
    <dsp:sp modelId="{64C6BEA4-6A09-4B27-9CD3-7D1F3FD81564}">
      <dsp:nvSpPr>
        <dsp:cNvPr id="0" name=""/>
        <dsp:cNvSpPr/>
      </dsp:nvSpPr>
      <dsp:spPr>
        <a:xfrm>
          <a:off x="812799" y="2097430"/>
          <a:ext cx="245872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Short Term challenges</a:t>
          </a:r>
          <a:br>
            <a:rPr lang="en-US" sz="1900" kern="1200" dirty="0" smtClean="0"/>
          </a:br>
          <a:r>
            <a:rPr lang="en-US" sz="1900" kern="1200" dirty="0" smtClean="0"/>
            <a:t>Long term Benefits?</a:t>
          </a:r>
          <a:endParaRPr lang="en-US" sz="1900" kern="1200" dirty="0"/>
        </a:p>
      </dsp:txBody>
      <dsp:txXfrm>
        <a:off x="812799" y="2097430"/>
        <a:ext cx="2458720" cy="650240"/>
      </dsp:txXfrm>
    </dsp:sp>
    <dsp:sp modelId="{35FAE309-9893-43C9-BA6B-FC39FF6C9EAA}">
      <dsp:nvSpPr>
        <dsp:cNvPr id="0" name=""/>
        <dsp:cNvSpPr/>
      </dsp:nvSpPr>
      <dsp:spPr>
        <a:xfrm>
          <a:off x="3048000" y="3413759"/>
          <a:ext cx="223520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Features</a:t>
          </a:r>
          <a:endParaRPr lang="en-US" sz="1900" kern="1200" dirty="0"/>
        </a:p>
      </dsp:txBody>
      <dsp:txXfrm>
        <a:off x="3048000" y="3413759"/>
        <a:ext cx="2235200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9A304-717D-4C47-BA15-AD6B5AB739CD}">
      <dsp:nvSpPr>
        <dsp:cNvPr id="0" name=""/>
        <dsp:cNvSpPr/>
      </dsp:nvSpPr>
      <dsp:spPr>
        <a:xfrm>
          <a:off x="253668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Recent Acts &amp; Schemes</a:t>
          </a:r>
          <a:endParaRPr lang="en-US" sz="1800" kern="1200" dirty="0">
            <a:effectLst/>
          </a:endParaRPr>
        </a:p>
      </dsp:txBody>
      <dsp:txXfrm>
        <a:off x="253668" y="620"/>
        <a:ext cx="1474853" cy="884912"/>
      </dsp:txXfrm>
    </dsp:sp>
    <dsp:sp modelId="{2857E4AD-A78E-4E06-90B5-99E4DB7B73C3}">
      <dsp:nvSpPr>
        <dsp:cNvPr id="0" name=""/>
        <dsp:cNvSpPr/>
      </dsp:nvSpPr>
      <dsp:spPr>
        <a:xfrm>
          <a:off x="1876007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CGT: root of many problems</a:t>
          </a:r>
          <a:endParaRPr lang="en-US" sz="1800" kern="1200" dirty="0">
            <a:effectLst/>
          </a:endParaRPr>
        </a:p>
      </dsp:txBody>
      <dsp:txXfrm>
        <a:off x="1876007" y="620"/>
        <a:ext cx="1474853" cy="884912"/>
      </dsp:txXfrm>
    </dsp:sp>
    <dsp:sp modelId="{777A0044-86D9-4B05-878B-01B114515A6B}">
      <dsp:nvSpPr>
        <dsp:cNvPr id="0" name=""/>
        <dsp:cNvSpPr/>
      </dsp:nvSpPr>
      <dsp:spPr>
        <a:xfrm>
          <a:off x="3498346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effectLst/>
            </a:rPr>
            <a:t>PoEM</a:t>
          </a:r>
          <a:r>
            <a:rPr lang="en-US" sz="1800" kern="1200" dirty="0" smtClean="0">
              <a:effectLst/>
            </a:rPr>
            <a:t>, GAAR [WEF1/4/17], AAR</a:t>
          </a:r>
          <a:endParaRPr lang="en-US" sz="1800" kern="1200" dirty="0">
            <a:effectLst/>
          </a:endParaRPr>
        </a:p>
      </dsp:txBody>
      <dsp:txXfrm>
        <a:off x="3498346" y="620"/>
        <a:ext cx="1474853" cy="884912"/>
      </dsp:txXfrm>
    </dsp:sp>
    <dsp:sp modelId="{4A3F407B-3A1B-4BB1-B92B-7040C60AC27D}">
      <dsp:nvSpPr>
        <dsp:cNvPr id="0" name=""/>
        <dsp:cNvSpPr/>
      </dsp:nvSpPr>
      <dsp:spPr>
        <a:xfrm>
          <a:off x="5120685" y="620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BEPS, </a:t>
          </a:r>
          <a:r>
            <a:rPr lang="en-US" sz="1800" kern="1200" dirty="0" err="1" smtClean="0">
              <a:effectLst/>
            </a:rPr>
            <a:t>AEoI</a:t>
          </a:r>
          <a:endParaRPr lang="en-US" sz="1800" kern="1200" dirty="0">
            <a:effectLst/>
          </a:endParaRPr>
        </a:p>
      </dsp:txBody>
      <dsp:txXfrm>
        <a:off x="5120685" y="620"/>
        <a:ext cx="1474853" cy="884912"/>
      </dsp:txXfrm>
    </dsp:sp>
    <dsp:sp modelId="{75147125-490F-44F7-8BA2-C4E265F77464}">
      <dsp:nvSpPr>
        <dsp:cNvPr id="0" name=""/>
        <dsp:cNvSpPr/>
      </dsp:nvSpPr>
      <dsp:spPr>
        <a:xfrm>
          <a:off x="1064837" y="1033018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Tax Admin: TDS, TCS….</a:t>
          </a:r>
          <a:endParaRPr lang="en-US" sz="1800" kern="1200" dirty="0">
            <a:effectLst/>
          </a:endParaRPr>
        </a:p>
      </dsp:txBody>
      <dsp:txXfrm>
        <a:off x="1064837" y="1033018"/>
        <a:ext cx="1474853" cy="884912"/>
      </dsp:txXfrm>
    </dsp:sp>
    <dsp:sp modelId="{E46223D0-A0D3-4010-960F-899C06ACB4B6}">
      <dsp:nvSpPr>
        <dsp:cNvPr id="0" name=""/>
        <dsp:cNvSpPr/>
      </dsp:nvSpPr>
      <dsp:spPr>
        <a:xfrm>
          <a:off x="2687176" y="1033018"/>
          <a:ext cx="1474853" cy="8849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Electoral-Bonds</a:t>
          </a:r>
          <a:endParaRPr lang="en-US" sz="1800" kern="1200" dirty="0">
            <a:effectLst/>
          </a:endParaRPr>
        </a:p>
      </dsp:txBody>
      <dsp:txXfrm>
        <a:off x="2687176" y="1033018"/>
        <a:ext cx="1474853" cy="884912"/>
      </dsp:txXfrm>
    </dsp:sp>
    <dsp:sp modelId="{CF6951A0-03D7-4C04-BD2F-D29831904BB8}">
      <dsp:nvSpPr>
        <dsp:cNvPr id="0" name=""/>
        <dsp:cNvSpPr/>
      </dsp:nvSpPr>
      <dsp:spPr>
        <a:xfrm>
          <a:off x="4309515" y="1033018"/>
          <a:ext cx="1474853" cy="884912"/>
        </a:xfrm>
        <a:prstGeom prst="rect">
          <a:avLst/>
        </a:prstGeom>
        <a:solidFill>
          <a:srgbClr val="FFC000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C00000"/>
              </a:solidFill>
              <a:effectLst/>
            </a:rPr>
            <a:t>Demonetization helped or not?</a:t>
          </a:r>
          <a:endParaRPr lang="en-US" sz="1800" kern="1200" dirty="0">
            <a:solidFill>
              <a:srgbClr val="C00000"/>
            </a:solidFill>
            <a:effectLst/>
          </a:endParaRPr>
        </a:p>
      </dsp:txBody>
      <dsp:txXfrm>
        <a:off x="4309515" y="1033018"/>
        <a:ext cx="1474853" cy="8849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6D14D-B51E-4457-B8DC-B7F1649F9674}">
      <dsp:nvSpPr>
        <dsp:cNvPr id="0" name=""/>
        <dsp:cNvSpPr/>
      </dsp:nvSpPr>
      <dsp:spPr>
        <a:xfrm rot="4396374">
          <a:off x="1047985" y="808704"/>
          <a:ext cx="3508285" cy="244659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192B6-3F72-4818-8550-EE929D9B8FEF}">
      <dsp:nvSpPr>
        <dsp:cNvPr id="0" name=""/>
        <dsp:cNvSpPr/>
      </dsp:nvSpPr>
      <dsp:spPr>
        <a:xfrm>
          <a:off x="2243734" y="1050137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41D44-EF48-4D40-B4E4-5D80FACD02DC}">
      <dsp:nvSpPr>
        <dsp:cNvPr id="0" name=""/>
        <dsp:cNvSpPr/>
      </dsp:nvSpPr>
      <dsp:spPr>
        <a:xfrm>
          <a:off x="2743972" y="1434185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50F72-6FB0-4885-9C0F-431254FD0529}">
      <dsp:nvSpPr>
        <dsp:cNvPr id="0" name=""/>
        <dsp:cNvSpPr/>
      </dsp:nvSpPr>
      <dsp:spPr>
        <a:xfrm>
          <a:off x="3193694" y="1883664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4DF7-B06C-44ED-92CF-F7A8B50A8FAD}">
      <dsp:nvSpPr>
        <dsp:cNvPr id="0" name=""/>
        <dsp:cNvSpPr/>
      </dsp:nvSpPr>
      <dsp:spPr>
        <a:xfrm>
          <a:off x="812799" y="0"/>
          <a:ext cx="1654048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Uniqueness</a:t>
          </a:r>
          <a:endParaRPr lang="en-US" sz="1900" kern="1200" dirty="0"/>
        </a:p>
      </dsp:txBody>
      <dsp:txXfrm>
        <a:off x="812799" y="0"/>
        <a:ext cx="1654048" cy="650240"/>
      </dsp:txXfrm>
    </dsp:sp>
    <dsp:sp modelId="{28B65781-54FA-4E89-8114-FF39D9D7D58A}">
      <dsp:nvSpPr>
        <dsp:cNvPr id="0" name=""/>
        <dsp:cNvSpPr/>
      </dsp:nvSpPr>
      <dsp:spPr>
        <a:xfrm>
          <a:off x="2824480" y="769315"/>
          <a:ext cx="245872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Soil Rate?</a:t>
          </a:r>
          <a:endParaRPr lang="en-US" sz="1900" kern="1200" dirty="0"/>
        </a:p>
      </dsp:txBody>
      <dsp:txXfrm>
        <a:off x="2824480" y="769315"/>
        <a:ext cx="2458720" cy="650240"/>
      </dsp:txXfrm>
    </dsp:sp>
    <dsp:sp modelId="{77CFC207-7B6C-4825-9C83-9E5D3BC0A255}">
      <dsp:nvSpPr>
        <dsp:cNvPr id="0" name=""/>
        <dsp:cNvSpPr/>
      </dsp:nvSpPr>
      <dsp:spPr>
        <a:xfrm>
          <a:off x="812799" y="1153363"/>
          <a:ext cx="1654048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How did 97% returned?</a:t>
          </a:r>
          <a:endParaRPr lang="en-US" sz="1900" kern="1200" dirty="0"/>
        </a:p>
      </dsp:txBody>
      <dsp:txXfrm>
        <a:off x="812799" y="1153363"/>
        <a:ext cx="1654048" cy="650240"/>
      </dsp:txXfrm>
    </dsp:sp>
    <dsp:sp modelId="{C4E83681-472A-4B09-9969-6EE817169AD3}">
      <dsp:nvSpPr>
        <dsp:cNvPr id="0" name=""/>
        <dsp:cNvSpPr/>
      </dsp:nvSpPr>
      <dsp:spPr>
        <a:xfrm>
          <a:off x="3519139" y="2378252"/>
          <a:ext cx="88595" cy="8859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E4C1C-0D9F-4587-B5B4-212D67EA4BED}">
      <dsp:nvSpPr>
        <dsp:cNvPr id="0" name=""/>
        <dsp:cNvSpPr/>
      </dsp:nvSpPr>
      <dsp:spPr>
        <a:xfrm>
          <a:off x="3629152" y="1602841"/>
          <a:ext cx="1654047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Then  is it a failed experiment?</a:t>
          </a:r>
          <a:endParaRPr lang="en-US" sz="1900" kern="1200" dirty="0"/>
        </a:p>
      </dsp:txBody>
      <dsp:txXfrm>
        <a:off x="3629152" y="1602841"/>
        <a:ext cx="1654047" cy="650240"/>
      </dsp:txXfrm>
    </dsp:sp>
    <dsp:sp modelId="{64C6BEA4-6A09-4B27-9CD3-7D1F3FD81564}">
      <dsp:nvSpPr>
        <dsp:cNvPr id="0" name=""/>
        <dsp:cNvSpPr/>
      </dsp:nvSpPr>
      <dsp:spPr>
        <a:xfrm>
          <a:off x="812799" y="2097430"/>
          <a:ext cx="245872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Short Term challenges</a:t>
          </a:r>
          <a:br>
            <a:rPr lang="en-US" sz="1900" kern="1200" dirty="0" smtClean="0"/>
          </a:br>
          <a:r>
            <a:rPr lang="en-US" sz="1900" kern="1200" dirty="0" smtClean="0"/>
            <a:t>Long term Benefits?</a:t>
          </a:r>
          <a:endParaRPr lang="en-US" sz="1900" kern="1200" dirty="0"/>
        </a:p>
      </dsp:txBody>
      <dsp:txXfrm>
        <a:off x="812799" y="2097430"/>
        <a:ext cx="2458720" cy="650240"/>
      </dsp:txXfrm>
    </dsp:sp>
    <dsp:sp modelId="{35FAE309-9893-43C9-BA6B-FC39FF6C9EAA}">
      <dsp:nvSpPr>
        <dsp:cNvPr id="0" name=""/>
        <dsp:cNvSpPr/>
      </dsp:nvSpPr>
      <dsp:spPr>
        <a:xfrm>
          <a:off x="3048000" y="3413759"/>
          <a:ext cx="2235200" cy="6502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Features</a:t>
          </a:r>
          <a:endParaRPr lang="en-US" sz="1900" kern="1200" dirty="0"/>
        </a:p>
      </dsp:txBody>
      <dsp:txXfrm>
        <a:off x="3048000" y="3413759"/>
        <a:ext cx="2235200" cy="65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C9B47-35AA-42A0-829D-70EAB2D1CF1C}">
      <dsp:nvSpPr>
        <dsp:cNvPr id="0" name=""/>
        <dsp:cNvSpPr/>
      </dsp:nvSpPr>
      <dsp:spPr>
        <a:xfrm>
          <a:off x="0" y="328907"/>
          <a:ext cx="2199481" cy="792000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1946</a:t>
          </a:r>
          <a:endParaRPr lang="en-US" sz="4000" kern="1200"/>
        </a:p>
      </dsp:txBody>
      <dsp:txXfrm>
        <a:off x="0" y="328907"/>
        <a:ext cx="2199481" cy="792000"/>
      </dsp:txXfrm>
    </dsp:sp>
    <dsp:sp modelId="{72B91241-3F2C-41FD-812D-26DFBCC231D9}">
      <dsp:nvSpPr>
        <dsp:cNvPr id="0" name=""/>
        <dsp:cNvSpPr/>
      </dsp:nvSpPr>
      <dsp:spPr>
        <a:xfrm>
          <a:off x="2199481" y="7157"/>
          <a:ext cx="439896" cy="1435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91612-6995-44A0-8E75-FF257020B613}">
      <dsp:nvSpPr>
        <dsp:cNvPr id="0" name=""/>
        <dsp:cNvSpPr/>
      </dsp:nvSpPr>
      <dsp:spPr>
        <a:xfrm>
          <a:off x="2815335" y="7157"/>
          <a:ext cx="5982589" cy="1435500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smtClean="0"/>
            <a:t>Declare 100|&gt;</a:t>
          </a:r>
          <a:endParaRPr lang="en-US" sz="4000" kern="120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Demonetize 500|&gt;</a:t>
          </a:r>
          <a:endParaRPr lang="en-US" sz="4000" kern="1200" dirty="0"/>
        </a:p>
      </dsp:txBody>
      <dsp:txXfrm>
        <a:off x="2815335" y="7157"/>
        <a:ext cx="5982589" cy="1435500"/>
      </dsp:txXfrm>
    </dsp:sp>
    <dsp:sp modelId="{9BDA3A6C-9271-4B02-8AB5-A0B6F82E05F5}">
      <dsp:nvSpPr>
        <dsp:cNvPr id="0" name=""/>
        <dsp:cNvSpPr/>
      </dsp:nvSpPr>
      <dsp:spPr>
        <a:xfrm>
          <a:off x="0" y="1611407"/>
          <a:ext cx="2199481" cy="792000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1978</a:t>
          </a:r>
          <a:endParaRPr lang="en-US" sz="4000" kern="1200"/>
        </a:p>
      </dsp:txBody>
      <dsp:txXfrm>
        <a:off x="0" y="1611407"/>
        <a:ext cx="2199481" cy="792000"/>
      </dsp:txXfrm>
    </dsp:sp>
    <dsp:sp modelId="{0BE7D068-466C-4A14-A5A6-96BAE16B7297}">
      <dsp:nvSpPr>
        <dsp:cNvPr id="0" name=""/>
        <dsp:cNvSpPr/>
      </dsp:nvSpPr>
      <dsp:spPr>
        <a:xfrm>
          <a:off x="2199481" y="1586657"/>
          <a:ext cx="439896" cy="841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B9D72-E130-4F75-B877-F173FEAD6C5F}">
      <dsp:nvSpPr>
        <dsp:cNvPr id="0" name=""/>
        <dsp:cNvSpPr/>
      </dsp:nvSpPr>
      <dsp:spPr>
        <a:xfrm>
          <a:off x="2815335" y="1586657"/>
          <a:ext cx="5982589" cy="841500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smtClean="0"/>
            <a:t>Demonetize 1k,5k,10k</a:t>
          </a:r>
          <a:endParaRPr lang="en-US" sz="4000" kern="1200"/>
        </a:p>
      </dsp:txBody>
      <dsp:txXfrm>
        <a:off x="2815335" y="1586657"/>
        <a:ext cx="5982589" cy="841500"/>
      </dsp:txXfrm>
    </dsp:sp>
    <dsp:sp modelId="{6375FB50-9278-4E86-A5A5-1BD8251CE527}">
      <dsp:nvSpPr>
        <dsp:cNvPr id="0" name=""/>
        <dsp:cNvSpPr/>
      </dsp:nvSpPr>
      <dsp:spPr>
        <a:xfrm>
          <a:off x="0" y="3183559"/>
          <a:ext cx="2197333" cy="1262250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1600" rIns="284480" bIns="1016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2016, Nov 8th</a:t>
          </a:r>
          <a:endParaRPr lang="en-US" sz="4000" kern="1200" dirty="0"/>
        </a:p>
      </dsp:txBody>
      <dsp:txXfrm>
        <a:off x="0" y="3183559"/>
        <a:ext cx="2197333" cy="1262250"/>
      </dsp:txXfrm>
    </dsp:sp>
    <dsp:sp modelId="{A4EBA080-08AC-4062-9D80-15EB36715741}">
      <dsp:nvSpPr>
        <dsp:cNvPr id="0" name=""/>
        <dsp:cNvSpPr/>
      </dsp:nvSpPr>
      <dsp:spPr>
        <a:xfrm>
          <a:off x="2197333" y="2572157"/>
          <a:ext cx="439466" cy="248505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73B15-4177-47C6-9E7E-33B750F37B2E}">
      <dsp:nvSpPr>
        <dsp:cNvPr id="0" name=""/>
        <dsp:cNvSpPr/>
      </dsp:nvSpPr>
      <dsp:spPr>
        <a:xfrm>
          <a:off x="2812586" y="2572157"/>
          <a:ext cx="5976746" cy="2485054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Rs. 500 and 1000 “Mahatma Gandhi series”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Except for specific usage till a date (petrol, hospital)</a:t>
          </a:r>
          <a:endParaRPr lang="en-US" sz="4000" kern="1200" dirty="0"/>
        </a:p>
      </dsp:txBody>
      <dsp:txXfrm>
        <a:off x="2812586" y="2572157"/>
        <a:ext cx="5976746" cy="24850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B5121-1FC1-4217-8007-6E5763A6D115}">
      <dsp:nvSpPr>
        <dsp:cNvPr id="0" name=""/>
        <dsp:cNvSpPr/>
      </dsp:nvSpPr>
      <dsp:spPr>
        <a:xfrm>
          <a:off x="163846" y="811"/>
          <a:ext cx="1694436" cy="1016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War</a:t>
          </a:r>
          <a:endParaRPr lang="en-US" sz="2300" kern="1200" dirty="0"/>
        </a:p>
      </dsp:txBody>
      <dsp:txXfrm>
        <a:off x="163846" y="811"/>
        <a:ext cx="1694436" cy="1016661"/>
      </dsp:txXfrm>
    </dsp:sp>
    <dsp:sp modelId="{E918C242-93ED-4A7E-B95B-E34F50C33489}">
      <dsp:nvSpPr>
        <dsp:cNvPr id="0" name=""/>
        <dsp:cNvSpPr/>
      </dsp:nvSpPr>
      <dsp:spPr>
        <a:xfrm>
          <a:off x="2027725" y="811"/>
          <a:ext cx="1694436" cy="1016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</a:t>
          </a:r>
          <a:r>
            <a:rPr lang="x-none" sz="2300" kern="1200" dirty="0" smtClean="0"/>
            <a:t>yperinflation</a:t>
          </a:r>
          <a:endParaRPr lang="en-US" sz="2300" kern="1200" dirty="0"/>
        </a:p>
      </dsp:txBody>
      <dsp:txXfrm>
        <a:off x="2027725" y="811"/>
        <a:ext cx="1694436" cy="1016661"/>
      </dsp:txXfrm>
    </dsp:sp>
    <dsp:sp modelId="{92D35949-B38B-4737-A198-2C215864A751}">
      <dsp:nvSpPr>
        <dsp:cNvPr id="0" name=""/>
        <dsp:cNvSpPr/>
      </dsp:nvSpPr>
      <dsp:spPr>
        <a:xfrm>
          <a:off x="1095785" y="1186916"/>
          <a:ext cx="1694436" cy="1016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300" kern="1200" dirty="0" smtClean="0"/>
            <a:t>political upheavals</a:t>
          </a:r>
          <a:endParaRPr lang="en-US" sz="2300" kern="1200" dirty="0"/>
        </a:p>
      </dsp:txBody>
      <dsp:txXfrm>
        <a:off x="1095785" y="1186916"/>
        <a:ext cx="1694436" cy="10166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54AB3-7181-461F-BD24-98D5BD81ECE8}">
      <dsp:nvSpPr>
        <dsp:cNvPr id="0" name=""/>
        <dsp:cNvSpPr/>
      </dsp:nvSpPr>
      <dsp:spPr>
        <a:xfrm>
          <a:off x="803792" y="133"/>
          <a:ext cx="1754621" cy="105277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</a:t>
          </a:r>
          <a:r>
            <a:rPr lang="x-none" sz="2300" kern="1200" dirty="0" smtClean="0"/>
            <a:t>orruption</a:t>
          </a:r>
          <a:endParaRPr lang="en-US" sz="2300" kern="1200" dirty="0"/>
        </a:p>
      </dsp:txBody>
      <dsp:txXfrm>
        <a:off x="803792" y="133"/>
        <a:ext cx="1754621" cy="1052772"/>
      </dsp:txXfrm>
    </dsp:sp>
    <dsp:sp modelId="{AC7A093C-C886-4E4D-858C-F41F0EBFCC20}">
      <dsp:nvSpPr>
        <dsp:cNvPr id="0" name=""/>
        <dsp:cNvSpPr/>
      </dsp:nvSpPr>
      <dsp:spPr>
        <a:xfrm>
          <a:off x="2733875" y="133"/>
          <a:ext cx="1754621" cy="105277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Black money</a:t>
          </a:r>
          <a:endParaRPr lang="en-US" sz="2300" kern="1200" dirty="0"/>
        </a:p>
      </dsp:txBody>
      <dsp:txXfrm>
        <a:off x="2733875" y="133"/>
        <a:ext cx="1754621" cy="1052772"/>
      </dsp:txXfrm>
    </dsp:sp>
    <dsp:sp modelId="{A214B99E-4B7B-4992-8A9D-79FB55B0FAFE}">
      <dsp:nvSpPr>
        <dsp:cNvPr id="0" name=""/>
        <dsp:cNvSpPr/>
      </dsp:nvSpPr>
      <dsp:spPr>
        <a:xfrm>
          <a:off x="803792" y="1228368"/>
          <a:ext cx="1754621" cy="105277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Counterfeiting</a:t>
          </a:r>
          <a:endParaRPr lang="en-US" sz="2300" kern="1200" dirty="0"/>
        </a:p>
      </dsp:txBody>
      <dsp:txXfrm>
        <a:off x="803792" y="1228368"/>
        <a:ext cx="1754621" cy="1052772"/>
      </dsp:txXfrm>
    </dsp:sp>
    <dsp:sp modelId="{961D37FA-F009-4246-908F-E44A836AD73D}">
      <dsp:nvSpPr>
        <dsp:cNvPr id="0" name=""/>
        <dsp:cNvSpPr/>
      </dsp:nvSpPr>
      <dsp:spPr>
        <a:xfrm>
          <a:off x="2733875" y="1228368"/>
          <a:ext cx="1754621" cy="1052772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Terror finance</a:t>
          </a:r>
          <a:endParaRPr lang="en-US" sz="2300" kern="1200" dirty="0"/>
        </a:p>
      </dsp:txBody>
      <dsp:txXfrm>
        <a:off x="2733875" y="1228368"/>
        <a:ext cx="1754621" cy="10527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B7C0F-0B7F-41E6-AAD3-3C698F2A3A5A}">
      <dsp:nvSpPr>
        <dsp:cNvPr id="0" name=""/>
        <dsp:cNvSpPr/>
      </dsp:nvSpPr>
      <dsp:spPr>
        <a:xfrm>
          <a:off x="646" y="640096"/>
          <a:ext cx="2520076" cy="15120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Transaction Lower frequency [10-20 milk]</a:t>
          </a:r>
          <a:endParaRPr lang="en-US" sz="3000" kern="1200" dirty="0"/>
        </a:p>
      </dsp:txBody>
      <dsp:txXfrm>
        <a:off x="646" y="640096"/>
        <a:ext cx="2520076" cy="1512045"/>
      </dsp:txXfrm>
    </dsp:sp>
    <dsp:sp modelId="{2C97248F-82AC-498F-A51C-422B3AF63711}">
      <dsp:nvSpPr>
        <dsp:cNvPr id="0" name=""/>
        <dsp:cNvSpPr/>
      </dsp:nvSpPr>
      <dsp:spPr>
        <a:xfrm>
          <a:off x="2772729" y="640096"/>
          <a:ext cx="2520076" cy="151204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Storing black money?</a:t>
          </a:r>
          <a:endParaRPr lang="en-US" sz="3000" kern="1200" dirty="0"/>
        </a:p>
      </dsp:txBody>
      <dsp:txXfrm>
        <a:off x="2772729" y="640096"/>
        <a:ext cx="2520076" cy="15120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2E0D-B992-4AF4-A192-B63BE9DBFAEF}">
      <dsp:nvSpPr>
        <dsp:cNvPr id="0" name=""/>
        <dsp:cNvSpPr/>
      </dsp:nvSpPr>
      <dsp:spPr>
        <a:xfrm>
          <a:off x="0" y="0"/>
          <a:ext cx="3833769" cy="94226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SBN: total 15 lakh cr.</a:t>
          </a:r>
          <a:endParaRPr lang="en-US" sz="3600" kern="1200" dirty="0"/>
        </a:p>
      </dsp:txBody>
      <dsp:txXfrm>
        <a:off x="0" y="0"/>
        <a:ext cx="3833769" cy="942264"/>
      </dsp:txXfrm>
    </dsp:sp>
    <dsp:sp modelId="{87A91A1F-E179-4FF8-A823-0144673E69A5}">
      <dsp:nvSpPr>
        <dsp:cNvPr id="0" name=""/>
        <dsp:cNvSpPr/>
      </dsp:nvSpPr>
      <dsp:spPr>
        <a:xfrm>
          <a:off x="0" y="942264"/>
          <a:ext cx="1916884" cy="1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3.6% didn’t return</a:t>
          </a:r>
          <a:endParaRPr lang="en-US" sz="3300" kern="1200" dirty="0"/>
        </a:p>
      </dsp:txBody>
      <dsp:txXfrm>
        <a:off x="0" y="942264"/>
        <a:ext cx="1916884" cy="1978755"/>
      </dsp:txXfrm>
    </dsp:sp>
    <dsp:sp modelId="{40D8C241-891B-4483-9E19-068DAED0BAB8}">
      <dsp:nvSpPr>
        <dsp:cNvPr id="0" name=""/>
        <dsp:cNvSpPr/>
      </dsp:nvSpPr>
      <dsp:spPr>
        <a:xfrm>
          <a:off x="1916884" y="942264"/>
          <a:ext cx="1916884" cy="197875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Rs.54,000 cr black money destroyed</a:t>
          </a:r>
          <a:endParaRPr lang="en-US" sz="3300" kern="1200" dirty="0"/>
        </a:p>
      </dsp:txBody>
      <dsp:txXfrm>
        <a:off x="1916884" y="942264"/>
        <a:ext cx="1916884" cy="1978755"/>
      </dsp:txXfrm>
    </dsp:sp>
    <dsp:sp modelId="{DE8C27AC-3804-4711-85D8-C087518D9956}">
      <dsp:nvSpPr>
        <dsp:cNvPr id="0" name=""/>
        <dsp:cNvSpPr/>
      </dsp:nvSpPr>
      <dsp:spPr>
        <a:xfrm>
          <a:off x="0" y="2921020"/>
          <a:ext cx="3833769" cy="21986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E6AA-4C5B-4D05-9217-40EBD3608849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3A60C-0B4C-46F2-B59E-FEC6DD1E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http://economictimes.indiatimes.com/news/economy/finance/recall-could-cost-a-massive-rs-1-28-lakh-crore-says-cmie/articleshow/55608552.cms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0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4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0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65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5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2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70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857BE-E2F5-44FD-A31A-7AA2E7727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27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30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76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64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9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65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48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857BE-E2F5-44FD-A31A-7AA2E77277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0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32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5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44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35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71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6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38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7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857BE-E2F5-44FD-A31A-7AA2E7727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14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1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9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3A60C-0B4C-46F2-B59E-FEC6DD1E9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30-May-17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7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8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50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53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image" Target="../media/image5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indiabudget.nic.in/e_survey.asp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hyperlink" Target="https://www.youtube.com/watch?v=IvER8wCJ8u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ryNXnY8Sje0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IvER8wCJ8uI" TargetMode="Externa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BES172: Budget </a:t>
            </a:r>
            <a:r>
              <a:rPr lang="en-US" dirty="0"/>
              <a:t>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272"/>
            <a:ext cx="9165361" cy="50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4178" y="5085050"/>
            <a:ext cx="2416891" cy="417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Goods &amp; Services Tax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62088" y="1971514"/>
            <a:ext cx="2541069" cy="371808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1540" y="6373803"/>
            <a:ext cx="6271404" cy="4460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 Focus: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Objective,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factual. Not “analysis” for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3157" y="1310054"/>
            <a:ext cx="6540843" cy="4549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88207012"/>
              </p:ext>
            </p:extLst>
          </p:nvPr>
        </p:nvGraphicFramePr>
        <p:xfrm>
          <a:off x="254977" y="967835"/>
          <a:ext cx="6849207" cy="1918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0154208"/>
              </p:ext>
            </p:extLst>
          </p:nvPr>
        </p:nvGraphicFramePr>
        <p:xfrm>
          <a:off x="3803474" y="26621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312" y="1661746"/>
            <a:ext cx="2592687" cy="159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179" y="5314189"/>
            <a:ext cx="5280245" cy="11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A6D14D-B51E-4457-B8DC-B7F1649F96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F7A6D14D-B51E-4457-B8DC-B7F1649F96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9D4DF7-B06C-44ED-92CF-F7A8B50A8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AE9D4DF7-B06C-44ED-92CF-F7A8B50A8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B65781-54FA-4E89-8114-FF39D9D7D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graphicEl>
                                              <a:dgm id="{28B65781-54FA-4E89-8114-FF39D9D7D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AF192B6-3F72-4818-8550-EE929D9B8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graphicEl>
                                              <a:dgm id="{CAF192B6-3F72-4818-8550-EE929D9B8F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7CFC207-7B6C-4825-9C83-9E5D3BC0A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77CFC207-7B6C-4825-9C83-9E5D3BC0A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FB41D44-EF48-4D40-B4E4-5D80FACD0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graphicEl>
                                              <a:dgm id="{6FB41D44-EF48-4D40-B4E4-5D80FACD0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0E4C1C-0D9F-4587-B5B4-212D67EA4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graphicEl>
                                              <a:dgm id="{F90E4C1C-0D9F-4587-B5B4-212D67EA4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B50F72-6FB0-4885-9C0F-431254FD0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graphicEl>
                                              <a:dgm id="{29B50F72-6FB0-4885-9C0F-431254FD0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C6BEA4-6A09-4B27-9CD3-7D1F3FD81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graphicEl>
                                              <a:dgm id="{64C6BEA4-6A09-4B27-9CD3-7D1F3FD81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E83681-472A-4B09-9969-6EE817169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graphicEl>
                                              <a:dgm id="{C4E83681-472A-4B09-9969-6EE817169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FAE309-9893-43C9-BA6B-FC39FF6C9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graphicEl>
                                              <a:dgm id="{35FAE309-9893-43C9-BA6B-FC39FF6C9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Graphic spid="8" grpId="0">
        <p:bldAsOne/>
      </p:bldGraphic>
      <p:bldGraphic spid="9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Black money stored in SBN? Let’s find via “Soil rate”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825558" y="5179184"/>
            <a:ext cx="6954475" cy="14292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Compared to US $20,50,100 soil rates</a:t>
            </a: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~3 lakh cr (2% of GDP) is stored black money in Rs. 500 and Rs.1000 Notes!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21" y="828768"/>
            <a:ext cx="2669709" cy="194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1" y="621387"/>
            <a:ext cx="1619074" cy="1126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1" y="1818794"/>
            <a:ext cx="1619074" cy="11267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16201"/>
            <a:ext cx="1619074" cy="1126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1" y="4284291"/>
            <a:ext cx="1619074" cy="11267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85" y="5481698"/>
            <a:ext cx="1619074" cy="1126724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026510388"/>
              </p:ext>
            </p:extLst>
          </p:nvPr>
        </p:nvGraphicFramePr>
        <p:xfrm>
          <a:off x="1815238" y="2748263"/>
          <a:ext cx="5293452" cy="2792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36686"/>
              </p:ext>
            </p:extLst>
          </p:nvPr>
        </p:nvGraphicFramePr>
        <p:xfrm>
          <a:off x="1825558" y="923686"/>
          <a:ext cx="4362299" cy="230669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61305">
                  <a:extLst>
                    <a:ext uri="{9D8B030D-6E8A-4147-A177-3AD203B41FA5}">
                      <a16:colId xmlns:a16="http://schemas.microsoft.com/office/drawing/2014/main" val="510263152"/>
                    </a:ext>
                  </a:extLst>
                </a:gridCol>
                <a:gridCol w="1400994">
                  <a:extLst>
                    <a:ext uri="{9D8B030D-6E8A-4147-A177-3AD203B41FA5}">
                      <a16:colId xmlns:a16="http://schemas.microsoft.com/office/drawing/2014/main" val="3445440318"/>
                    </a:ext>
                  </a:extLst>
                </a:gridCol>
              </a:tblGrid>
              <a:tr h="768897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Rs. 10 to 100</a:t>
                      </a:r>
                      <a:endParaRPr lang="en-US" sz="400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33%</a:t>
                      </a:r>
                      <a:endParaRPr lang="en-US" sz="400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967192711"/>
                  </a:ext>
                </a:extLst>
              </a:tr>
              <a:tr h="768897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Rs. 500</a:t>
                      </a:r>
                      <a:endParaRPr lang="en-US" sz="4000" dirty="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22%</a:t>
                      </a:r>
                      <a:endParaRPr lang="en-US" sz="4000" dirty="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00454"/>
                  </a:ext>
                </a:extLst>
              </a:tr>
              <a:tr h="768897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Rs. 1000</a:t>
                      </a:r>
                      <a:endParaRPr lang="en-US" sz="400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11%</a:t>
                      </a:r>
                      <a:endParaRPr lang="en-US" sz="4000" dirty="0">
                        <a:effectLst/>
                        <a:latin typeface="Nirmala U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71992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38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90B7C0F-0B7F-41E6-AAD3-3C698F2A3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390B7C0F-0B7F-41E6-AAD3-3C698F2A3A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C97248F-82AC-498F-A51C-422B3AF637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graphicEl>
                                              <a:dgm id="{2C97248F-82AC-498F-A51C-422B3AF637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9" y="194103"/>
            <a:ext cx="9081611" cy="2098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7048"/>
            <a:ext cx="5409524" cy="458095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5310231" y="2365695"/>
          <a:ext cx="3833769" cy="3140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Pentagon 5"/>
          <p:cNvSpPr/>
          <p:nvPr/>
        </p:nvSpPr>
        <p:spPr>
          <a:xfrm>
            <a:off x="5609492" y="1312070"/>
            <a:ext cx="3385040" cy="712177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News after two months!!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310231" y="5506577"/>
            <a:ext cx="3772224" cy="11755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Soil rate: If 3 lakh crore black money then ~20%  shouldn’t return!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1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09"/>
          <a:stretch/>
        </p:blipFill>
        <p:spPr>
          <a:xfrm>
            <a:off x="-2" y="619303"/>
            <a:ext cx="9144001" cy="6219647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630941"/>
              </p:ext>
            </p:extLst>
          </p:nvPr>
        </p:nvGraphicFramePr>
        <p:xfrm>
          <a:off x="152400" y="795523"/>
          <a:ext cx="8839199" cy="582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 Methods: HOW  Black money in SBN came back in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BDB4F0-96C7-411D-9C52-D1CE9C8F2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DBDB4F0-96C7-411D-9C52-D1CE9C8F2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CC9982-CCF4-40FC-941C-9F98E2692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9CC9982-CCF4-40FC-941C-9F98E2692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D1D283-2B45-4731-977F-923F89B95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7D1D283-2B45-4731-977F-923F89B95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D3D90A-42C3-4672-BDAF-2B128C264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3D3D90A-42C3-4672-BDAF-2B128C264B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87418F-67A0-4D1E-B93C-23D5BC016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A87418F-67A0-4D1E-B93C-23D5BC016B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F2267E-45AE-4C30-BB3D-038B62D5C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DCF2267E-45AE-4C30-BB3D-038B62D5C4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8F3F4C-6F77-4DAD-9DA4-4DC31991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F68F3F4C-6F77-4DAD-9DA4-4DC319917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37DADC-FAA4-476D-8AB4-B3EC26DA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1437DADC-FAA4-476D-8AB4-B3EC26DA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082EB6-0C15-48DF-B1AF-9867429F5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7D082EB6-0C15-48DF-B1AF-9867429F5D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2300"/>
            <a:ext cx="9144000" cy="623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68059" y="5164748"/>
            <a:ext cx="1911110" cy="1626577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040262"/>
              </p:ext>
            </p:extLst>
          </p:nvPr>
        </p:nvGraphicFramePr>
        <p:xfrm>
          <a:off x="153988" y="93345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729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if 97% SBN “Returned”:  </a:t>
            </a:r>
            <a:br>
              <a:rPr lang="en-US" dirty="0" smtClean="0"/>
            </a:br>
            <a:r>
              <a:rPr lang="en-US" dirty="0" smtClean="0"/>
              <a:t>Demonetization is tax on black money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764931" y="6057900"/>
            <a:ext cx="6311041" cy="733425"/>
          </a:xfrm>
          <a:prstGeom prst="wedgeRectCallout">
            <a:avLst>
              <a:gd name="adj1" fmla="val 62234"/>
              <a:gd name="adj2" fmla="val -999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 smtClean="0"/>
              <a:t>पान के गल्ले पे बैठने वालो</a:t>
            </a:r>
            <a:r>
              <a:rPr lang="en-US" sz="2400" dirty="0" smtClean="0"/>
              <a:t>….</a:t>
            </a:r>
            <a:r>
              <a:rPr lang="hi-IN" sz="2400" dirty="0" smtClean="0"/>
              <a:t> तुम लोग गलत हो</a:t>
            </a:r>
            <a:r>
              <a:rPr lang="en-US" sz="2400" dirty="0" smtClean="0"/>
              <a:t>!!</a:t>
            </a:r>
          </a:p>
          <a:p>
            <a:pPr algn="ctr"/>
            <a:r>
              <a:rPr lang="en-US" sz="2400" dirty="0" smtClean="0"/>
              <a:t>Demonetization is </a:t>
            </a:r>
            <a:r>
              <a:rPr lang="en-US" sz="2400" u="sng" dirty="0" smtClean="0"/>
              <a:t>NOT A FAILED EXPERIMENT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14286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F75663-A494-46ED-80CD-51CB18795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5F75663-A494-46ED-80CD-51CB18795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2DC2DC-BEF0-4133-9552-EE692A689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92DC2DC-BEF0-4133-9552-EE692A689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0FAF87-1C58-422B-AB40-E270D2096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B0FAF87-1C58-422B-AB40-E270D20960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84532B-AF82-4DF8-8EDD-AD6F1858D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284532B-AF82-4DF8-8EDD-AD6F1858D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54ACF0-3399-4B78-9E44-27665D16F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954ACF0-3399-4B78-9E44-27665D16F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CB6D41-A7DC-47ED-9773-7B2249206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39CB6D41-A7DC-47ED-9773-7B2249206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F01535-5514-44BB-9AC4-E367F9E8F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1EF01535-5514-44BB-9AC4-E367F9E8F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53537D-7957-4BEE-BEA1-DFEE3513C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453537D-7957-4BEE-BEA1-DFEE3513C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537281"/>
              </p:ext>
            </p:extLst>
          </p:nvPr>
        </p:nvGraphicFramePr>
        <p:xfrm>
          <a:off x="0" y="295475"/>
          <a:ext cx="8797925" cy="256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Demonetization = redistribution of WEALTH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535577"/>
              </p:ext>
            </p:extLst>
          </p:nvPr>
        </p:nvGraphicFramePr>
        <p:xfrm>
          <a:off x="0" y="2169555"/>
          <a:ext cx="9144000" cy="276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8543"/>
            <a:ext cx="2201908" cy="18740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05192" y="4428691"/>
            <a:ext cx="6942092" cy="24293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Post-Demonetization, IT launched Operation Clean Money: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FFC000"/>
                </a:solidFill>
              </a:rPr>
              <a:t>Phase-I: </a:t>
            </a:r>
            <a:r>
              <a:rPr lang="en-US" sz="2800" dirty="0" smtClean="0"/>
              <a:t>18 lakh people asked to explain their deposit OR pay penalty.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FFC000"/>
                </a:solidFill>
              </a:rPr>
              <a:t>Phase-II: </a:t>
            </a:r>
            <a:r>
              <a:rPr lang="en-US" sz="2800" dirty="0" smtClean="0"/>
              <a:t>60k people who made high value transactions post Demonetization.</a:t>
            </a:r>
          </a:p>
        </p:txBody>
      </p:sp>
    </p:spTree>
    <p:extLst>
      <p:ext uri="{BB962C8B-B14F-4D97-AF65-F5344CB8AC3E}">
        <p14:creationId xmlns:p14="http://schemas.microsoft.com/office/powerpoint/2010/main" val="37681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FCD95-F9DB-4E9D-A41F-933FC8DEE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9FCD95-F9DB-4E9D-A41F-933FC8DEE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1F0D62-ADFC-4AE2-8DCA-9B1E965E4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61F0D62-ADFC-4AE2-8DCA-9B1E965E4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16E8BB-6662-4021-B294-72A025307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A16E8BB-6662-4021-B294-72A025307F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0DA6F-2AC3-4EF3-8C46-048D3FE26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AC0DA6F-2AC3-4EF3-8C46-048D3FE26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10F9B3-B33F-4409-B388-3183CA9AE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610F9B3-B33F-4409-B388-3183CA9AE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9FCD95-F9DB-4E9D-A41F-933FC8DEE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A9FCD95-F9DB-4E9D-A41F-933FC8DEE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1F0D62-ADFC-4AE2-8DCA-9B1E965E4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761F0D62-ADFC-4AE2-8DCA-9B1E965E4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16E8BB-6662-4021-B294-72A025307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EA16E8BB-6662-4021-B294-72A025307F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99D5DF-F3DD-4DA0-B62E-21207614C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B599D5DF-F3DD-4DA0-B62E-21207614CB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6B5EDB-DB10-4095-82EB-C47F024A5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8D6B5EDB-DB10-4095-82EB-C47F024A5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Demonetization: short term challenge, long term benefit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649430"/>
              </p:ext>
            </p:extLst>
          </p:nvPr>
        </p:nvGraphicFramePr>
        <p:xfrm>
          <a:off x="-533400" y="795523"/>
          <a:ext cx="8715375" cy="532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905625" y="3460142"/>
            <a:ext cx="2238375" cy="131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Franklin Gothic Medium Cond" panose="020B0606030402020204" pitchFamily="34" charset="0"/>
              </a:rPr>
              <a:t>affordable houses = migrant mobility, rent ▼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554" y="795523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034" y="781623"/>
            <a:ext cx="1204691" cy="12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33B5C3-05C4-461E-A595-992774E30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433B5C3-05C4-461E-A595-992774E30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150ED7-348E-4A77-9684-DD0A0DAC8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6150ED7-348E-4A77-9684-DD0A0DAC8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8A2A58-7D36-4B3F-942B-1B99BBBBF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68A2A58-7D36-4B3F-942B-1B99BBBBF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22C42D-C45A-4405-BA5C-66874D926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B22C42D-C45A-4405-BA5C-66874D926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B41FC0-ACED-4189-8B55-9AB9C5815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5B41FC0-ACED-4189-8B55-9AB9C58154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8CB200-0C1E-4BC8-8C05-00C8E14FD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E8CB200-0C1E-4BC8-8C05-00C8E14FD7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8AE5EE-EF8C-45E8-A149-93D87B435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758AE5EE-EF8C-45E8-A149-93D87B435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420430-95DB-4FDA-9C7F-5BB0CC119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17420430-95DB-4FDA-9C7F-5BB0CC119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C31A33-3C6E-4AC0-A3D5-5CF9C559C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99C31A33-3C6E-4AC0-A3D5-5CF9C559C1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2B877B-A0C3-4BC0-B953-925FC832F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872B877B-A0C3-4BC0-B953-925FC832F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F6FD02-51BE-451F-A22E-6509AB013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20F6FD02-51BE-451F-A22E-6509AB013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306781-9E69-4A51-9924-CC7FBDA87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5E306781-9E69-4A51-9924-CC7FBDA87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60336"/>
              </p:ext>
            </p:extLst>
          </p:nvPr>
        </p:nvGraphicFramePr>
        <p:xfrm>
          <a:off x="-387350" y="444685"/>
          <a:ext cx="9531350" cy="545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Demonetization: short term challenge, long term benefit</a:t>
            </a:r>
            <a:endParaRPr lang="en-US" dirty="0"/>
          </a:p>
        </p:txBody>
      </p:sp>
      <p:sp>
        <p:nvSpPr>
          <p:cNvPr id="2" name="Flowchart: Process 1"/>
          <p:cNvSpPr/>
          <p:nvPr/>
        </p:nvSpPr>
        <p:spPr>
          <a:xfrm>
            <a:off x="1118642" y="5902510"/>
            <a:ext cx="8025357" cy="86756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Study: Eco survey ch3, table 2 “impact of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Download LINK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209" y="56684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768" y="544014"/>
            <a:ext cx="1204691" cy="12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33B5C3-05C4-461E-A595-992774E30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433B5C3-05C4-461E-A595-992774E30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150ED7-348E-4A77-9684-DD0A0DAC8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6150ED7-348E-4A77-9684-DD0A0DAC8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8A2A58-7D36-4B3F-942B-1B99BBBBF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68A2A58-7D36-4B3F-942B-1B99BBBBF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FACDF0-A1CB-4D5A-8F2D-F67BE4AD4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FFACDF0-A1CB-4D5A-8F2D-F67BE4AD46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D409FB-970D-42D8-8690-94380473C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1CD409FB-970D-42D8-8690-94380473C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360672-DC0E-4586-AFEB-46A330B50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F2360672-DC0E-4586-AFEB-46A330B50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05BD82-588C-4FF4-8E1D-90F0CABA8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CA05BD82-588C-4FF4-8E1D-90F0CABA83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9E4DAD-4FC2-4318-84FB-A2CACAF2C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39E4DAD-4FC2-4318-84FB-A2CACAF2C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D78E2C-A0F4-46BE-BD9A-921CB89A0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ECD78E2C-A0F4-46BE-BD9A-921CB89A0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15736-6809-4A7B-AEA7-A807583B6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90815736-6809-4A7B-AEA7-A807583B6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12C3EE-B277-4D24-888E-CA8938BE5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BF12C3EE-B277-4D24-888E-CA8938BE5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AA88F8-BF78-4B1C-95F7-641A03BA7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55AA88F8-BF78-4B1C-95F7-641A03BA7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2300"/>
            <a:ext cx="9144000" cy="6235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Ch3. Demonetization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2012"/>
            <a:ext cx="2110154" cy="179598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383556" y="1732084"/>
            <a:ext cx="2975105" cy="1457923"/>
          </a:xfrm>
          <a:prstGeom prst="wedgeRectCallout">
            <a:avLst>
              <a:gd name="adj1" fmla="val 6761"/>
              <a:gd name="adj2" fmla="val 78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 smtClean="0"/>
              <a:t>Jobloss</a:t>
            </a:r>
            <a:r>
              <a:rPr lang="en-US" sz="2800" dirty="0" smtClean="0"/>
              <a:t>, </a:t>
            </a:r>
          </a:p>
          <a:p>
            <a:r>
              <a:rPr lang="en-US" sz="2800" dirty="0" smtClean="0"/>
              <a:t>social </a:t>
            </a:r>
            <a:r>
              <a:rPr lang="en-US" sz="2800" dirty="0"/>
              <a:t>disruption, </a:t>
            </a:r>
            <a:endParaRPr lang="en-US" sz="2800" dirty="0" smtClean="0"/>
          </a:p>
          <a:p>
            <a:r>
              <a:rPr lang="en-US" sz="2800" dirty="0" smtClean="0"/>
              <a:t>deaths </a:t>
            </a:r>
            <a:r>
              <a:rPr lang="en-US" sz="2800" dirty="0"/>
              <a:t>in ATM lines.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2268415" y="4862146"/>
            <a:ext cx="6752493" cy="1909249"/>
          </a:xfrm>
          <a:prstGeom prst="wedgeRectCallout">
            <a:avLst>
              <a:gd name="adj1" fmla="val -57409"/>
              <a:gd name="adj2" fmla="val 477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is not "public forum" for discussion and criticism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hi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सर्वे “गल्ला-पुराण” नही है.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term challenges, long term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the data come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Q3-2016 growth rate 7% how? &lt;more in BES17”4”: GDP&gt;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5037992" y="1617785"/>
            <a:ext cx="3682608" cy="1378465"/>
          </a:xfrm>
          <a:prstGeom prst="wedgeRectCallout">
            <a:avLst>
              <a:gd name="adj1" fmla="val 12252"/>
              <a:gd name="adj2" fmla="val 90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Secret agenda of solving NPA problem, even PAC reprimanded Urjit Patel!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5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832"/>
            <a:ext cx="9144000" cy="6086168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6486524" y="3419475"/>
            <a:ext cx="2657476" cy="62865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International </a:t>
            </a:r>
          </a:p>
          <a:p>
            <a:pPr algn="ctr"/>
            <a:r>
              <a:rPr lang="en-US" dirty="0" smtClean="0"/>
              <a:t>SBN as per corruption 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1009650" y="1323975"/>
            <a:ext cx="7800975" cy="1438275"/>
          </a:xfrm>
          <a:prstGeom prst="wedgeRectCallout">
            <a:avLst>
              <a:gd name="adj1" fmla="val -19834"/>
              <a:gd name="adj2" fmla="val 115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India is “Above the line”= Corruption less yet SBN high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Either corruption is under reported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Heavy use of cash for transaction (soil rate)!? | “STORE”. (black)</a:t>
            </a:r>
            <a:endParaRPr lang="en-US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Ch.3 Demonetization : misc.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34400" cy="659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Currency with public : GDP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3264714" y="3720517"/>
            <a:ext cx="2441197" cy="880844"/>
          </a:xfrm>
          <a:prstGeom prst="wedgeRectCallout">
            <a:avLst>
              <a:gd name="adj1" fmla="val -52792"/>
              <a:gd name="adj2" fmla="val 65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During inflation, declines, as more invested in gold, real estate.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913655" y="4099393"/>
            <a:ext cx="1976860" cy="1249959"/>
          </a:xfrm>
          <a:prstGeom prst="wedgeRectCallout">
            <a:avLst>
              <a:gd name="adj1" fmla="val 27621"/>
              <a:gd name="adj2" fmla="val -87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During inflation, declines, as more invested in gold, real estate.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6902085" y="144647"/>
            <a:ext cx="2238375" cy="6000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 = decrease </a:t>
            </a:r>
            <a:r>
              <a:rPr lang="en-US" dirty="0" err="1" smtClean="0"/>
              <a:t>cash:GDP</a:t>
            </a:r>
            <a:r>
              <a:rPr lang="en-US" dirty="0" smtClean="0"/>
              <a:t> By 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416"/>
            <a:ext cx="9144000" cy="5141167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064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Demonetization in India already taught in </a:t>
            </a:r>
            <a:r>
              <a:rPr lang="en-US" dirty="0" smtClean="0">
                <a:hlinkClick r:id="rId9"/>
              </a:rPr>
              <a:t>first lecture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11115" y="5862576"/>
            <a:ext cx="7121769" cy="9709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Elsewhere? HW</a:t>
            </a:r>
          </a:p>
          <a:p>
            <a:pPr algn="ctr"/>
            <a:r>
              <a:rPr lang="en-US" sz="3600" dirty="0" smtClean="0"/>
              <a:t>Self study Survey Ch3 last page</a:t>
            </a:r>
            <a:endParaRPr lang="en-US" sz="3600" dirty="0"/>
          </a:p>
        </p:txBody>
      </p:sp>
      <p:sp>
        <p:nvSpPr>
          <p:cNvPr id="2" name="Vertical Scroll 1"/>
          <p:cNvSpPr/>
          <p:nvPr/>
        </p:nvSpPr>
        <p:spPr>
          <a:xfrm>
            <a:off x="7670800" y="604007"/>
            <a:ext cx="1557090" cy="2869035"/>
          </a:xfrm>
          <a:prstGeom prst="verticalScrol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Did not have significant impact on cash!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43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B91241-3F2C-41FD-812D-26DFBCC231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2B91241-3F2C-41FD-812D-26DFBCC231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6C9B47-35AA-42A0-829D-70EAB2D1C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56C9B47-35AA-42A0-829D-70EAB2D1C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691612-6995-44A0-8E75-FF257020B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C691612-6995-44A0-8E75-FF257020B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E7D068-466C-4A14-A5A6-96BAE16B7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0BE7D068-466C-4A14-A5A6-96BAE16B7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DA3A6C-9271-4B02-8AB5-A0B6F82E0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BDA3A6C-9271-4B02-8AB5-A0B6F82E0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5B9D72-E130-4F75-B877-F173FEAD6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745B9D72-E130-4F75-B877-F173FEAD6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EBA080-08AC-4062-9D80-15EB36715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A4EBA080-08AC-4062-9D80-15EB36715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75FB50-9278-4E86-A5A5-1BD8251CE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6375FB50-9278-4E86-A5A5-1BD8251CE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373B15-4177-47C6-9E7E-33B750F37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89373B15-4177-47C6-9E7E-33B750F37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950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363308"/>
            <a:ext cx="6392008" cy="72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Timepass</a:t>
            </a:r>
            <a:r>
              <a:rPr lang="en-US" sz="4000" dirty="0" smtClean="0"/>
              <a:t> page-fillers in survey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5969977" y="457200"/>
            <a:ext cx="3086100" cy="67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value notes as percentage of 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533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47260" y="1470660"/>
            <a:ext cx="421386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High income countries don’t have high denomination notes!! but they’ve lower inflation and price levels!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5732585"/>
            <a:ext cx="6392008" cy="72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Timepass</a:t>
            </a:r>
            <a:r>
              <a:rPr lang="en-US" sz="4000" dirty="0" smtClean="0"/>
              <a:t> page-fillers in survey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029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30" y="0"/>
            <a:ext cx="8695908" cy="5764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730" y="4185138"/>
            <a:ext cx="8682605" cy="249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29 pages </a:t>
            </a:r>
            <a:r>
              <a:rPr lang="en-US" sz="2800" dirty="0" err="1" smtClean="0"/>
              <a:t>bol</a:t>
            </a:r>
            <a:r>
              <a:rPr lang="en-US" sz="2800" dirty="0" smtClean="0"/>
              <a:t> </a:t>
            </a:r>
            <a:r>
              <a:rPr lang="en-US" sz="2800" dirty="0" err="1" smtClean="0"/>
              <a:t>bachchan</a:t>
            </a:r>
            <a:r>
              <a:rPr lang="en-US" sz="2800" dirty="0" smtClean="0"/>
              <a:t>: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sz="2800" dirty="0" smtClean="0"/>
              <a:t>introduction, conclusion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Table 2 (impact) and table 3 (other nations)</a:t>
            </a:r>
          </a:p>
          <a:p>
            <a:pPr marL="342900" indent="-342900">
              <a:buAutoNum type="arabicPeriod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“interoperability” digital payment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already taught</a:t>
            </a: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Why did not GDP growth rate fall drastically, in Q3 &lt;GDP lecture under BES17”4”&gt;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36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</a:t>
            </a:r>
            <a:r>
              <a:rPr lang="en-US" dirty="0"/>
              <a:t>features: paisaboltahai.rbi.org.in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46692876"/>
              </p:ext>
            </p:extLst>
          </p:nvPr>
        </p:nvGraphicFramePr>
        <p:xfrm>
          <a:off x="917575" y="1225550"/>
          <a:ext cx="7391400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673" y="1225031"/>
            <a:ext cx="6100178" cy="217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475" y="4582647"/>
            <a:ext cx="1555514" cy="22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1409"/>
            <a:ext cx="9165989" cy="4500191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828675" y="1685925"/>
            <a:ext cx="1352550" cy="704850"/>
          </a:xfrm>
          <a:prstGeom prst="wedgeRectCallout">
            <a:avLst>
              <a:gd name="adj1" fmla="val -34213"/>
              <a:gd name="adj2" fmla="val 74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VH=</a:t>
            </a:r>
          </a:p>
          <a:p>
            <a:pPr algn="ctr"/>
            <a:r>
              <a:rPr lang="en-US" dirty="0" smtClean="0"/>
              <a:t>Nothing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Coin, medal, currency: </a:t>
            </a:r>
            <a:r>
              <a:rPr lang="en-US" strike="sngStrike" dirty="0"/>
              <a:t>Front side </a:t>
            </a:r>
            <a:r>
              <a:rPr lang="en-US" dirty="0"/>
              <a:t>“obverse” 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475" y="4582647"/>
            <a:ext cx="1555514" cy="2275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3299" y="5181600"/>
            <a:ext cx="4067175" cy="16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Antonym of “Obverse” is [SSC CGL, IBPS-CWE]</a:t>
            </a:r>
          </a:p>
          <a:p>
            <a:pPr marL="342900" indent="-342900">
              <a:buAutoNum type="alphaL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Converse</a:t>
            </a:r>
          </a:p>
          <a:p>
            <a:pPr marL="342900" indent="-342900">
              <a:buAutoNum type="alphaL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Diverse</a:t>
            </a:r>
          </a:p>
          <a:p>
            <a:pPr marL="342900" indent="-342900">
              <a:buAutoNum type="alphaL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</a:t>
            </a:r>
          </a:p>
          <a:p>
            <a:pPr marL="342900" indent="-342900">
              <a:buFontTx/>
              <a:buAutoNum type="alphaL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9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54"/>
            <a:ext cx="9144000" cy="4883069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828675" y="1685925"/>
            <a:ext cx="1352550" cy="704850"/>
          </a:xfrm>
          <a:prstGeom prst="wedgeRectCallout">
            <a:avLst>
              <a:gd name="adj1" fmla="val -34213"/>
              <a:gd name="adj2" fmla="val 74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Verticle rectangle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451" y="4781550"/>
            <a:ext cx="1419537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356"/>
            <a:ext cx="9144000" cy="5049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009" y="4829175"/>
            <a:ext cx="1386979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81367"/>
            <a:ext cx="9144000" cy="4919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4791640"/>
            <a:ext cx="1412639" cy="20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notes: Gandhi right side- looking @left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5" y="795523"/>
            <a:ext cx="8984750" cy="5529077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266700" y="1609724"/>
            <a:ext cx="1352550" cy="485775"/>
          </a:xfrm>
          <a:prstGeom prst="wedgeRectCallout">
            <a:avLst>
              <a:gd name="adj1" fmla="val -410"/>
              <a:gd name="adj2" fmla="val 7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Diamond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4791640"/>
            <a:ext cx="1412639" cy="20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8725"/>
            <a:ext cx="9144000" cy="396085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905500" y="5276850"/>
            <a:ext cx="1971675" cy="419100"/>
          </a:xfrm>
          <a:prstGeom prst="wedgeRectCallout">
            <a:avLst>
              <a:gd name="adj1" fmla="val 41356"/>
              <a:gd name="adj2" fmla="val -87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Sr. no increase font size</a:t>
            </a:r>
            <a:endParaRPr lang="en-US" sz="1600" dirty="0"/>
          </a:p>
        </p:txBody>
      </p:sp>
      <p:sp>
        <p:nvSpPr>
          <p:cNvPr id="8" name="Rectangular Callout 7"/>
          <p:cNvSpPr/>
          <p:nvPr/>
        </p:nvSpPr>
        <p:spPr>
          <a:xfrm>
            <a:off x="3867150" y="4894302"/>
            <a:ext cx="1671636" cy="1096923"/>
          </a:xfrm>
          <a:prstGeom prst="wedgeRectCallout">
            <a:avLst>
              <a:gd name="adj1" fmla="val 36798"/>
              <a:gd name="adj2" fmla="val -89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Color shift thread</a:t>
            </a:r>
          </a:p>
          <a:p>
            <a:pPr algn="ctr"/>
            <a:r>
              <a:rPr lang="en-US" sz="2000" dirty="0" smtClean="0"/>
              <a:t>Not microchip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28699" y="5023664"/>
            <a:ext cx="1033461" cy="419100"/>
          </a:xfrm>
          <a:prstGeom prst="wedgeRectCallout">
            <a:avLst>
              <a:gd name="adj1" fmla="val -11635"/>
              <a:gd name="adj2" fmla="val -123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500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6257926" y="2324100"/>
            <a:ext cx="1619250" cy="419100"/>
          </a:xfrm>
          <a:prstGeom prst="wedgeRectCallout">
            <a:avLst>
              <a:gd name="adj1" fmla="val 35474"/>
              <a:gd name="adj2" fmla="val 9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watermark</a:t>
            </a:r>
            <a:endParaRPr lang="en-US" sz="2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8353424" y="1141452"/>
            <a:ext cx="790575" cy="419100"/>
          </a:xfrm>
          <a:prstGeom prst="wedgeRectCallout">
            <a:avLst>
              <a:gd name="adj1" fmla="val 36062"/>
              <a:gd name="adj2" fmla="val 24026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VH</a:t>
            </a:r>
            <a:endParaRPr lang="en-US" sz="2400" dirty="0"/>
          </a:p>
        </p:txBody>
      </p:sp>
      <p:sp>
        <p:nvSpPr>
          <p:cNvPr id="13" name="Rectangular Callout 12"/>
          <p:cNvSpPr/>
          <p:nvPr/>
        </p:nvSpPr>
        <p:spPr>
          <a:xfrm>
            <a:off x="7958136" y="2189202"/>
            <a:ext cx="790575" cy="419100"/>
          </a:xfrm>
          <a:prstGeom prst="wedgeRectCallout">
            <a:avLst>
              <a:gd name="adj1" fmla="val 36062"/>
              <a:gd name="adj2" fmla="val 24026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VH</a:t>
            </a:r>
            <a:endParaRPr lang="en-US" sz="2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4474372" y="2040791"/>
            <a:ext cx="716754" cy="419100"/>
          </a:xfrm>
          <a:prstGeom prst="wedgeRectCallout">
            <a:avLst>
              <a:gd name="adj1" fmla="val -36520"/>
              <a:gd name="adj2" fmla="val 9708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VH</a:t>
            </a:r>
            <a:endParaRPr lang="en-US" sz="20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Coin, medal, currency: Front side “obverse” side</a:t>
            </a:r>
            <a:endParaRPr lang="en-US" dirty="0"/>
          </a:p>
        </p:txBody>
      </p:sp>
      <p:sp>
        <p:nvSpPr>
          <p:cNvPr id="17" name="Flowchart: Process 16"/>
          <p:cNvSpPr/>
          <p:nvPr/>
        </p:nvSpPr>
        <p:spPr>
          <a:xfrm>
            <a:off x="1052512" y="5991225"/>
            <a:ext cx="7939088" cy="800099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Mahatma Gandhi (NEW) series notes. </a:t>
            </a:r>
          </a:p>
          <a:p>
            <a:pPr algn="ctr"/>
            <a:r>
              <a:rPr lang="en-US" sz="2400" dirty="0" smtClean="0"/>
              <a:t>In 10, 20, 50,100 notes: Gandhi on right side seeing towards left.</a:t>
            </a:r>
            <a:endParaRPr lang="en-US" sz="2400" dirty="0"/>
          </a:p>
        </p:txBody>
      </p:sp>
      <p:sp>
        <p:nvSpPr>
          <p:cNvPr id="18" name="Rectangular Callout 17"/>
          <p:cNvSpPr/>
          <p:nvPr/>
        </p:nvSpPr>
        <p:spPr>
          <a:xfrm>
            <a:off x="409576" y="2743200"/>
            <a:ext cx="1135854" cy="611595"/>
          </a:xfrm>
          <a:prstGeom prst="wedgeRectCallout">
            <a:avLst>
              <a:gd name="adj1" fmla="val -19930"/>
              <a:gd name="adj2" fmla="val 119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See through register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41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bank note is legal tender</a:t>
            </a:r>
          </a:p>
          <a:p>
            <a:r>
              <a:rPr lang="en-US" sz="2800" dirty="0" smtClean="0"/>
              <a:t>On RBI board’s recommendation, </a:t>
            </a:r>
            <a:r>
              <a:rPr lang="en-US" sz="2800" dirty="0" err="1" smtClean="0"/>
              <a:t>GoI</a:t>
            </a:r>
            <a:r>
              <a:rPr lang="en-US" sz="2800" dirty="0" smtClean="0"/>
              <a:t> can notify specific bank notes (SBN) are no longer legal tenders. (=“demonetized”)</a:t>
            </a:r>
          </a:p>
          <a:p>
            <a:r>
              <a:rPr lang="en-US" sz="2800" dirty="0" smtClean="0"/>
              <a:t>8/Nov/2016: </a:t>
            </a:r>
            <a:r>
              <a:rPr lang="en-US" sz="2800" dirty="0" err="1" smtClean="0"/>
              <a:t>FinMin</a:t>
            </a:r>
            <a:r>
              <a:rPr lang="en-US" sz="2800" dirty="0" smtClean="0"/>
              <a:t>-&gt; Dept of Economic Affairs gazette notification </a:t>
            </a:r>
          </a:p>
          <a:p>
            <a:r>
              <a:rPr lang="en-US" sz="2800" dirty="0" smtClean="0"/>
              <a:t>Rs.500 and 1000 (86% of all notes)</a:t>
            </a:r>
          </a:p>
          <a:p>
            <a:r>
              <a:rPr lang="en-US" sz="2800" dirty="0" smtClean="0"/>
              <a:t>Every bank and treasury ordered to deposit to RBI office</a:t>
            </a:r>
          </a:p>
          <a:p>
            <a:r>
              <a:rPr lang="en-US" sz="2800" dirty="0" err="1" smtClean="0"/>
              <a:t>Aam</a:t>
            </a:r>
            <a:r>
              <a:rPr lang="en-US" sz="2800" dirty="0" smtClean="0"/>
              <a:t> junta ordered to deposit old notes in Banks by 30 Dec 2016.</a:t>
            </a:r>
          </a:p>
          <a:p>
            <a:r>
              <a:rPr lang="en-US" sz="2800" dirty="0"/>
              <a:t>Demonetization “wholesale withdrawal of currency notes from circulation</a:t>
            </a:r>
            <a:r>
              <a:rPr lang="en-US" sz="2800" dirty="0" smtClean="0"/>
              <a:t>.”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RBI Act 1934</a:t>
            </a:r>
            <a:br>
              <a:rPr lang="en-US" sz="3200" dirty="0" smtClean="0"/>
            </a:br>
            <a:r>
              <a:rPr lang="en-US" sz="3200" dirty="0" smtClean="0"/>
              <a:t>Section 26</a:t>
            </a:r>
            <a:br>
              <a:rPr lang="en-US" sz="3200" dirty="0" smtClean="0"/>
            </a:br>
            <a:r>
              <a:rPr lang="en-US" sz="3200" dirty="0" smtClean="0"/>
              <a:t>“legal tender”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smtClean="0"/>
              <a:t>Demonetization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930284"/>
            <a:ext cx="2317750" cy="14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5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VH: 500 note= 5 lines; 2000 notes= 6 lines.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51382" cy="5410200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4994031" y="685800"/>
            <a:ext cx="3288323" cy="1354015"/>
          </a:xfrm>
          <a:prstGeom prst="wedgeRectCallout">
            <a:avLst>
              <a:gd name="adj1" fmla="val 43605"/>
              <a:gd name="adj2" fmla="val 6821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Hence “reasoning” and aptitude skill asked in competitive exams for officers selection. Else 20 lines would be here. Inconvenient to VH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SBN: Banned notes (REVERSE SIDE)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856" y="3811696"/>
            <a:ext cx="6887481" cy="2984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856" y="795523"/>
            <a:ext cx="6942144" cy="282892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0" y="1666874"/>
            <a:ext cx="2009775" cy="1957573"/>
          </a:xfrm>
          <a:prstGeom prst="wedgeRectCallout">
            <a:avLst>
              <a:gd name="adj1" fmla="val 70076"/>
              <a:gd name="adj2" fmla="val -12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Language panel shifted towards  middle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09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258051" cy="388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263082"/>
            <a:ext cx="7258050" cy="3594918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7391400" y="247650"/>
            <a:ext cx="1438275" cy="17907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What’s on </a:t>
            </a:r>
            <a:r>
              <a:rPr lang="en-US" sz="2000" strike="sngStrike" dirty="0" smtClean="0"/>
              <a:t>backside</a:t>
            </a:r>
          </a:p>
          <a:p>
            <a:pPr algn="ctr"/>
            <a:r>
              <a:rPr lang="en-US" sz="2000" dirty="0" smtClean="0"/>
              <a:t>Reverse?</a:t>
            </a:r>
          </a:p>
          <a:p>
            <a:pPr algn="ctr"/>
            <a:r>
              <a:rPr lang="en-US" sz="2000" dirty="0" smtClean="0"/>
              <a:t>Red fort</a:t>
            </a:r>
          </a:p>
          <a:p>
            <a:pPr algn="ctr"/>
            <a:r>
              <a:rPr lang="en-US" sz="2000" dirty="0" err="1" smtClean="0"/>
              <a:t>Mangalyan</a:t>
            </a:r>
            <a:endParaRPr lang="en-US" sz="2000" dirty="0"/>
          </a:p>
        </p:txBody>
      </p:sp>
      <p:sp>
        <p:nvSpPr>
          <p:cNvPr id="7" name="Flowchart: Process 6"/>
          <p:cNvSpPr/>
          <p:nvPr/>
        </p:nvSpPr>
        <p:spPr>
          <a:xfrm>
            <a:off x="4064977" y="3349338"/>
            <a:ext cx="5079023" cy="3422406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 smtClean="0"/>
              <a:t>Fake currency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Scan and printed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ATM “</a:t>
            </a:r>
            <a:r>
              <a:rPr lang="en-US" sz="3200" dirty="0" smtClean="0">
                <a:solidFill>
                  <a:srgbClr val="FFC000"/>
                </a:solidFill>
              </a:rPr>
              <a:t>Children's bank of India</a:t>
            </a:r>
            <a:r>
              <a:rPr lang="en-US" sz="3200" dirty="0" smtClean="0"/>
              <a:t>” – bank’s responsibility.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strike="sngStrike" dirty="0" smtClean="0"/>
              <a:t>FICN (and even when done, profit margin </a:t>
            </a:r>
            <a:r>
              <a:rPr lang="en-US" sz="3200" strike="sngStrike" dirty="0" smtClean="0">
                <a:latin typeface="Franklin Gothic Medium Cond" panose="020B0606030402020204" pitchFamily="34" charset="0"/>
              </a:rPr>
              <a:t>▼</a:t>
            </a:r>
            <a:r>
              <a:rPr lang="en-US" sz="3200" strike="sngStrike" dirty="0" smtClean="0"/>
              <a:t>)</a:t>
            </a:r>
            <a:endParaRPr lang="en-US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38620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2961226"/>
            <a:ext cx="2305050" cy="31882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1988</a:t>
            </a:r>
            <a:r>
              <a:rPr lang="en-US" dirty="0" smtClean="0"/>
              <a:t>: Australia first tried. ~20 nations use it now.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2017, March</a:t>
            </a:r>
            <a:r>
              <a:rPr lang="en-US" dirty="0" smtClean="0"/>
              <a:t>: RBI to launch polymer based Rs.10 notes. </a:t>
            </a:r>
          </a:p>
          <a:p>
            <a:r>
              <a:rPr lang="en-US" dirty="0" smtClean="0"/>
              <a:t>Trial in </a:t>
            </a:r>
            <a:r>
              <a:rPr lang="en-US" dirty="0"/>
              <a:t>5 cities: Kochi, Mysore, Jaipur, Shimla and Bhubaneswar </a:t>
            </a:r>
            <a:r>
              <a:rPr lang="en-US" dirty="0" smtClean="0"/>
              <a:t>[geographic and climatic diversity.]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 Counterfeiting</a:t>
            </a:r>
            <a:br>
              <a:rPr lang="en-US" dirty="0" smtClean="0"/>
            </a:br>
            <a:r>
              <a:rPr lang="en-US" dirty="0" smtClean="0"/>
              <a:t>- Wear and tear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Plastic Notes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2215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2300"/>
            <a:ext cx="9144000" cy="623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गल्ले पे चर्चा: </a:t>
            </a:r>
            <a:r>
              <a:rPr lang="en-US" dirty="0" smtClean="0"/>
              <a:t>BTT: Banking transaction Tax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29859367"/>
              </p:ext>
            </p:extLst>
          </p:nvPr>
        </p:nvGraphicFramePr>
        <p:xfrm>
          <a:off x="254977" y="967835"/>
          <a:ext cx="6849207" cy="1918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2408635"/>
              </p:ext>
            </p:extLst>
          </p:nvPr>
        </p:nvGraphicFramePr>
        <p:xfrm>
          <a:off x="3803474" y="26621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312" y="1661746"/>
            <a:ext cx="2592687" cy="15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A6D14D-B51E-4457-B8DC-B7F1649F96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7A6D14D-B51E-4457-B8DC-B7F1649F96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9D4DF7-B06C-44ED-92CF-F7A8B50A8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AE9D4DF7-B06C-44ED-92CF-F7A8B50A8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B65781-54FA-4E89-8114-FF39D9D7D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28B65781-54FA-4E89-8114-FF39D9D7D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F192B6-3F72-4818-8550-EE929D9B8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CAF192B6-3F72-4818-8550-EE929D9B8F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CFC207-7B6C-4825-9C83-9E5D3BC0A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77CFC207-7B6C-4825-9C83-9E5D3BC0A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B41D44-EF48-4D40-B4E4-5D80FACD0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6FB41D44-EF48-4D40-B4E4-5D80FACD0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0E4C1C-0D9F-4587-B5B4-212D67EA4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F90E4C1C-0D9F-4587-B5B4-212D67EA4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B50F72-6FB0-4885-9C0F-431254FD0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29B50F72-6FB0-4885-9C0F-431254FD0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C6BEA4-6A09-4B27-9CD3-7D1F3FD81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64C6BEA4-6A09-4B27-9CD3-7D1F3FD81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E83681-472A-4B09-9969-6EE817169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C4E83681-472A-4B09-9969-6EE817169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FAE309-9893-43C9-BA6B-FC39FF6C9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35FAE309-9893-43C9-BA6B-FC39FF6C9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  <p:bldGraphic spid="6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3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27226689"/>
              </p:ext>
            </p:extLst>
          </p:nvPr>
        </p:nvGraphicFramePr>
        <p:xfrm>
          <a:off x="6664325" y="2933700"/>
          <a:ext cx="2304650" cy="3685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BTT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Share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Union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0.70%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State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0.60%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Local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0.35%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Bank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0.35%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Total</a:t>
                      </a:r>
                    </a:p>
                  </a:txBody>
                  <a:tcPr marL="7599" marR="7599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>
                          <a:latin typeface="Franklin Gothic Demi Cond" panose="020B0706030402020204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2%</a:t>
                      </a:r>
                    </a:p>
                  </a:txBody>
                  <a:tcPr marL="7599" marR="7599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Withdraw high value notes (</a:t>
            </a:r>
            <a:r>
              <a:rPr lang="en-US" dirty="0" smtClean="0">
                <a:solidFill>
                  <a:srgbClr val="FFC000"/>
                </a:solidFill>
              </a:rPr>
              <a:t>replaced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Abolish all taxes except import duty</a:t>
            </a:r>
          </a:p>
          <a:p>
            <a:r>
              <a:rPr lang="en-US" dirty="0" smtClean="0"/>
              <a:t>Prohibit cash transaction </a:t>
            </a:r>
            <a:r>
              <a:rPr lang="en-US" dirty="0" smtClean="0">
                <a:solidFill>
                  <a:srgbClr val="E6E6E6"/>
                </a:solidFill>
              </a:rPr>
              <a:t>&gt;2k</a:t>
            </a:r>
          </a:p>
          <a:p>
            <a:r>
              <a:rPr lang="en-US" dirty="0" smtClean="0"/>
              <a:t>Only digital/bank payment.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2% tax </a:t>
            </a:r>
            <a:r>
              <a:rPr lang="en-US" dirty="0" smtClean="0"/>
              <a:t>on banking transaction (credit, debit)</a:t>
            </a:r>
          </a:p>
          <a:p>
            <a:r>
              <a:rPr lang="en-US" dirty="0" smtClean="0"/>
              <a:t>No tax on </a:t>
            </a:r>
            <a:r>
              <a:rPr lang="en-US" dirty="0" smtClean="0">
                <a:solidFill>
                  <a:srgbClr val="FFC000"/>
                </a:solidFill>
              </a:rPr>
              <a:t>depositing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C000"/>
                </a:solidFill>
              </a:rPr>
              <a:t>withdrawing</a:t>
            </a:r>
            <a:r>
              <a:rPr lang="en-US" dirty="0" smtClean="0"/>
              <a:t> money from bank.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Pune-</a:t>
            </a:r>
            <a:r>
              <a:rPr lang="en-US" dirty="0" err="1"/>
              <a:t>Arthakranti</a:t>
            </a:r>
            <a:r>
              <a:rPr lang="en-US" dirty="0"/>
              <a:t> + Baba </a:t>
            </a:r>
            <a:r>
              <a:rPr lang="en-US" dirty="0" err="1"/>
              <a:t>Ramdev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concept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76200" y="4229099"/>
            <a:ext cx="6280638" cy="2514601"/>
          </a:xfrm>
          <a:prstGeom prst="wedgeRectCallout">
            <a:avLst>
              <a:gd name="adj1" fmla="val 58791"/>
              <a:gd name="adj2" fmla="val -4235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Why this proposal impractical?</a:t>
            </a:r>
          </a:p>
          <a:p>
            <a:pPr algn="ctr"/>
            <a:r>
              <a:rPr lang="en-US" sz="2800" dirty="0" smtClean="0"/>
              <a:t>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FC: union (58: 42) states </a:t>
            </a:r>
          </a:p>
          <a:p>
            <a:pPr algn="ctr"/>
            <a:r>
              <a:rPr lang="en-US" sz="2800" dirty="0" smtClean="0"/>
              <a:t>BTT: 0.7/2= Union gets 35% (Defense ?)</a:t>
            </a:r>
          </a:p>
          <a:p>
            <a:pPr algn="ctr"/>
            <a:r>
              <a:rPr lang="en-US" sz="2800" dirty="0" smtClean="0"/>
              <a:t>True that union getting part of what used to be State’s sales tax / VAT. Still quantity wise share will far </a:t>
            </a:r>
            <a:r>
              <a:rPr lang="en-US" sz="2800" dirty="0" err="1" smtClean="0"/>
              <a:t>less..because</a:t>
            </a:r>
            <a:r>
              <a:rPr lang="en-US" sz="2800" dirty="0" smtClean="0"/>
              <a:t> &lt;next slide&gt;</a:t>
            </a:r>
          </a:p>
        </p:txBody>
      </p:sp>
    </p:spTree>
    <p:extLst>
      <p:ext uri="{BB962C8B-B14F-4D97-AF65-F5344CB8AC3E}">
        <p14:creationId xmlns:p14="http://schemas.microsoft.com/office/powerpoint/2010/main" val="42224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3784" y="285065"/>
            <a:ext cx="6373748" cy="5889096"/>
          </a:xfrm>
        </p:spPr>
        <p:txBody>
          <a:bodyPr/>
          <a:lstStyle/>
          <a:p>
            <a:r>
              <a:rPr lang="en-US" dirty="0" smtClean="0"/>
              <a:t>Loophole: 500 x 5 = 2500/- ; Inspector raj, bribery</a:t>
            </a:r>
          </a:p>
          <a:p>
            <a:r>
              <a:rPr lang="en-US" dirty="0" smtClean="0"/>
              <a:t>Direct </a:t>
            </a:r>
            <a:r>
              <a:rPr lang="en-US" dirty="0"/>
              <a:t>tax: </a:t>
            </a:r>
            <a:r>
              <a:rPr lang="en-US" dirty="0" smtClean="0"/>
              <a:t>progressive; Indirect </a:t>
            </a:r>
            <a:r>
              <a:rPr lang="en-US" dirty="0"/>
              <a:t>: regressive</a:t>
            </a:r>
          </a:p>
          <a:p>
            <a:r>
              <a:rPr lang="en-US" dirty="0"/>
              <a:t>BTT (2%): Flat =&gt; regressive =&gt; hurts poor </a:t>
            </a:r>
            <a:r>
              <a:rPr lang="en-US" dirty="0" smtClean="0"/>
              <a:t>more</a:t>
            </a:r>
          </a:p>
          <a:p>
            <a:r>
              <a:rPr lang="en-US" dirty="0" smtClean="0"/>
              <a:t>Indirect Tax abolished: petrol, diesel, FMCG cheaper but demerit goods also cheaper!?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cash transaction </a:t>
            </a:r>
            <a:r>
              <a:rPr lang="en-US" dirty="0" err="1" smtClean="0"/>
              <a:t>upto</a:t>
            </a:r>
            <a:r>
              <a:rPr lang="en-US" dirty="0" smtClean="0"/>
              <a:t> 2k permitted, without tax</a:t>
            </a:r>
            <a:br>
              <a:rPr lang="en-US" dirty="0" smtClean="0"/>
            </a:br>
            <a:r>
              <a:rPr lang="en-US" dirty="0" smtClean="0"/>
              <a:t>-----</a:t>
            </a:r>
            <a:br>
              <a:rPr lang="en-US" dirty="0" smtClean="0"/>
            </a:br>
            <a:r>
              <a:rPr lang="en-US" dirty="0" smtClean="0"/>
              <a:t>bank 2%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impractical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319" y="3975197"/>
            <a:ext cx="4964607" cy="279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3895081"/>
            <a:ext cx="3738189" cy="29629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300" y="6176964"/>
            <a:ext cx="3740019" cy="5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Indirect tax: Demerit Goods 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5205907" y="6214219"/>
            <a:ext cx="3740019" cy="5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2k bottle in cash= no BTT!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61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Australia, Argentina, Brazil. </a:t>
            </a:r>
            <a:r>
              <a:rPr lang="en-US" dirty="0" smtClean="0"/>
              <a:t>Tried and reverted </a:t>
            </a:r>
            <a:r>
              <a:rPr lang="en-US" dirty="0"/>
              <a:t>to conventional tax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Schedule- drastic amendment! Even GST was difficult (petrol, diesel, tobacco, </a:t>
            </a:r>
            <a:r>
              <a:rPr lang="en-US" i="1" dirty="0" err="1" smtClean="0"/>
              <a:t>deshi</a:t>
            </a:r>
            <a:r>
              <a:rPr lang="en-US" i="1" dirty="0" smtClean="0"/>
              <a:t> and whatever else </a:t>
            </a:r>
            <a:r>
              <a:rPr lang="en-US" i="1" dirty="0" err="1" smtClean="0"/>
              <a:t>Devgan</a:t>
            </a:r>
            <a:r>
              <a:rPr lang="en-US" i="1" dirty="0" smtClean="0"/>
              <a:t> touched- had to be kept out!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impractical?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16533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GST: apply on land and  other immovable property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 smtClean="0"/>
              <a:t>▼ </a:t>
            </a:r>
            <a:r>
              <a:rPr lang="en-US" dirty="0"/>
              <a:t>individual income tax rates and real estate stamp </a:t>
            </a:r>
            <a:r>
              <a:rPr lang="en-US" dirty="0" smtClean="0"/>
              <a:t>duties [Laffer Curve]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▼ corporate </a:t>
            </a:r>
            <a:r>
              <a:rPr lang="en-US" dirty="0" smtClean="0"/>
              <a:t>tax rate at a fast speed (budget-2016: in next five years: 25%)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u="sng" dirty="0" smtClean="0"/>
              <a:t>Tax </a:t>
            </a:r>
            <a:r>
              <a:rPr lang="en-US" u="sng" dirty="0"/>
              <a:t>administration</a:t>
            </a:r>
            <a:r>
              <a:rPr lang="gu-IN" u="sng" dirty="0"/>
              <a:t>: </a:t>
            </a:r>
            <a:r>
              <a:rPr lang="gu-IN" dirty="0"/>
              <a:t>reduce harassment, </a:t>
            </a:r>
            <a:r>
              <a:rPr lang="en-US" dirty="0"/>
              <a:t>discretion</a:t>
            </a:r>
            <a:r>
              <a:rPr lang="gu-IN" dirty="0"/>
              <a:t>- </a:t>
            </a:r>
            <a:r>
              <a:rPr lang="gu-IN" dirty="0" smtClean="0"/>
              <a:t>online</a:t>
            </a:r>
            <a:r>
              <a:rPr lang="en-US" dirty="0" smtClean="0"/>
              <a:t> systems: less </a:t>
            </a:r>
            <a:r>
              <a:rPr lang="en-US" dirty="0"/>
              <a:t>interaction between tax payers and tax </a:t>
            </a:r>
            <a:r>
              <a:rPr lang="en-US" dirty="0" smtClean="0"/>
              <a:t>officials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Widen income tax net gradually </a:t>
            </a:r>
            <a:r>
              <a:rPr lang="en-US" u="sng" dirty="0"/>
              <a:t>consistent with constitutional arrangements.</a:t>
            </a:r>
            <a:r>
              <a:rPr lang="en-US" dirty="0"/>
              <a:t> (= AGRICULTURE!!)</a:t>
            </a:r>
          </a:p>
          <a:p>
            <a:pPr marL="514350" indent="-514350" font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pronged strategy</a:t>
            </a:r>
            <a:br>
              <a:rPr lang="en-US" dirty="0" smtClean="0"/>
            </a:br>
            <a:r>
              <a:rPr lang="en-US" strike="sngStrike" dirty="0" smtClean="0"/>
              <a:t>foreign</a:t>
            </a:r>
            <a:br>
              <a:rPr lang="en-US" strike="sngStrike" dirty="0" smtClean="0"/>
            </a:br>
            <a:r>
              <a:rPr lang="en-US" dirty="0" err="1" smtClean="0"/>
              <a:t>deshi</a:t>
            </a:r>
            <a:r>
              <a:rPr lang="en-US" dirty="0" smtClean="0"/>
              <a:t> black money focus more!!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Survey 2017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03785" y="6356838"/>
            <a:ext cx="5240215" cy="501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BTT is impractical, then what is practical?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8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24" y="2356516"/>
            <a:ext cx="5270925" cy="3953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812"/>
            <a:ext cx="6497515" cy="1824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4" y="2060744"/>
            <a:ext cx="3490546" cy="45447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824" y="2060744"/>
            <a:ext cx="3729846" cy="4458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09710"/>
            <a:ext cx="9144000" cy="5482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GSM4 Ethics Case Study: how to communicate a policy proposal using “right words”!?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9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u="sng" dirty="0" smtClean="0">
                <a:solidFill>
                  <a:srgbClr val="FFC000"/>
                </a:solidFill>
              </a:rPr>
              <a:t>Exchanging Notes @RBI:</a:t>
            </a:r>
          </a:p>
          <a:p>
            <a:pPr fontAlgn="ctr"/>
            <a:r>
              <a:rPr lang="en-US" sz="2400" dirty="0" smtClean="0"/>
              <a:t>old </a:t>
            </a:r>
            <a:r>
              <a:rPr lang="en-US" sz="2400" dirty="0"/>
              <a:t>Rs 500 and Rs 1,000 notes are no longer RBI's liability from 31/12/16.</a:t>
            </a:r>
          </a:p>
          <a:p>
            <a:pPr fontAlgn="ctr"/>
            <a:r>
              <a:rPr lang="en-US" sz="2400" dirty="0"/>
              <a:t>But union can give grace period to deposit these notes to RBI. (e.g. NRI) with proof.</a:t>
            </a:r>
          </a:p>
          <a:p>
            <a:pPr fontAlgn="ctr"/>
            <a:r>
              <a:rPr lang="en-US" sz="2400" dirty="0"/>
              <a:t>RBI to credit notes in KYC bank account. </a:t>
            </a:r>
          </a:p>
          <a:p>
            <a:pPr fontAlgn="ctr"/>
            <a:r>
              <a:rPr lang="en-US" sz="2400" dirty="0">
                <a:solidFill>
                  <a:srgbClr val="FF0000"/>
                </a:solidFill>
              </a:rPr>
              <a:t>False claims punishment: </a:t>
            </a:r>
            <a:r>
              <a:rPr lang="en-US" sz="2400" dirty="0"/>
              <a:t>Rs.50k OR 5x the claim value whichever higher.</a:t>
            </a:r>
          </a:p>
          <a:p>
            <a:pPr marL="0" indent="0">
              <a:buNone/>
            </a:pPr>
            <a:r>
              <a:rPr lang="en-US" sz="2400" u="sng" dirty="0">
                <a:solidFill>
                  <a:srgbClr val="FFC000"/>
                </a:solidFill>
              </a:rPr>
              <a:t>Ceiling on holding old notes</a:t>
            </a:r>
          </a:p>
          <a:p>
            <a:r>
              <a:rPr lang="en-US" sz="2400" dirty="0"/>
              <a:t>Max. 10 </a:t>
            </a:r>
            <a:r>
              <a:rPr lang="en-US" sz="2400" dirty="0" smtClean="0"/>
              <a:t>notes for individual</a:t>
            </a:r>
            <a:endParaRPr lang="en-US" sz="2400" dirty="0"/>
          </a:p>
          <a:p>
            <a:r>
              <a:rPr lang="en-US" sz="2400" dirty="0"/>
              <a:t>Max. 25 notes for research / numismatics </a:t>
            </a:r>
          </a:p>
          <a:p>
            <a:r>
              <a:rPr lang="en-US" sz="2400" dirty="0"/>
              <a:t>Others allowed by court / RBI.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Else punishment: </a:t>
            </a:r>
            <a:r>
              <a:rPr lang="en-US" sz="2400" dirty="0"/>
              <a:t>Rs 10,000, OR 5x the value of notes whichever higher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Specified Bank Notes (Cessation of Liabilities) Ordinance, 2016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30/12/16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smtClean="0"/>
              <a:t>Demonetization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-8093" y="5696711"/>
            <a:ext cx="9144000" cy="48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2017: Budget </a:t>
            </a:r>
            <a:r>
              <a:rPr lang="en-US" dirty="0" smtClean="0"/>
              <a:t>session - Specified </a:t>
            </a:r>
            <a:r>
              <a:rPr lang="en-US" dirty="0"/>
              <a:t>Bank Notes ( Cessation of Liabilities ) Bill, </a:t>
            </a:r>
            <a:r>
              <a:rPr lang="en-US" dirty="0" smtClean="0"/>
              <a:t>2017 to replace this ordinance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930284"/>
            <a:ext cx="2317750" cy="14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BES172: Budget </a:t>
            </a:r>
            <a:r>
              <a:rPr lang="en-US" dirty="0"/>
              <a:t>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272"/>
            <a:ext cx="9165361" cy="50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4178" y="5085050"/>
            <a:ext cx="2416891" cy="417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Goods &amp; Services Tax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24178" y="5506954"/>
            <a:ext cx="2416891" cy="417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Black Money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62088" y="1971514"/>
            <a:ext cx="2541069" cy="402484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260" y="-58723"/>
            <a:ext cx="9067618" cy="68580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679508" y="117446"/>
            <a:ext cx="4202886" cy="989901"/>
          </a:xfrm>
          <a:prstGeom prst="wedgeRectCallout">
            <a:avLst>
              <a:gd name="adj1" fmla="val 61425"/>
              <a:gd name="adj2" fmla="val 51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Sweden (2013)</a:t>
            </a:r>
          </a:p>
          <a:p>
            <a:pPr algn="ctr"/>
            <a:r>
              <a:rPr lang="en-US" sz="2400" dirty="0" smtClean="0"/>
              <a:t>But Old notes allowed till 2017</a:t>
            </a:r>
            <a:endParaRPr lang="en-US" sz="2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5679346" y="4349692"/>
            <a:ext cx="3405931" cy="2034330"/>
          </a:xfrm>
          <a:prstGeom prst="wedgeRectCallout">
            <a:avLst>
              <a:gd name="adj1" fmla="val 27434"/>
              <a:gd name="adj2" fmla="val -14458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3200" dirty="0"/>
              <a:t>unprecedented  in secrecy and </a:t>
            </a:r>
            <a:r>
              <a:rPr lang="x-none" sz="3200" dirty="0" smtClean="0"/>
              <a:t>suddenness</a:t>
            </a:r>
            <a:endParaRPr lang="en-US" sz="3200" dirty="0" smtClean="0"/>
          </a:p>
          <a:p>
            <a:pPr algn="ctr"/>
            <a:r>
              <a:rPr lang="en-US" sz="3200" dirty="0" smtClean="0"/>
              <a:t>8 Nov-30 Dec.</a:t>
            </a:r>
            <a:endParaRPr lang="en-US" sz="4000" dirty="0"/>
          </a:p>
        </p:txBody>
      </p:sp>
      <p:sp>
        <p:nvSpPr>
          <p:cNvPr id="6" name="Rectangular Callout 5"/>
          <p:cNvSpPr/>
          <p:nvPr/>
        </p:nvSpPr>
        <p:spPr>
          <a:xfrm>
            <a:off x="679508" y="1283516"/>
            <a:ext cx="4202886" cy="989901"/>
          </a:xfrm>
          <a:prstGeom prst="wedgeRectCallout">
            <a:avLst>
              <a:gd name="adj1" fmla="val 61425"/>
              <a:gd name="adj2" fmla="val 519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EU (2016)</a:t>
            </a:r>
          </a:p>
          <a:p>
            <a:pPr algn="ctr"/>
            <a:r>
              <a:rPr lang="en-US" sz="2400" dirty="0" smtClean="0"/>
              <a:t>500 euro stopped by 2018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3707934" y="3007454"/>
            <a:ext cx="4337110" cy="1019262"/>
          </a:xfrm>
          <a:prstGeom prst="wedgeRectCallout">
            <a:avLst>
              <a:gd name="adj1" fmla="val 30407"/>
              <a:gd name="adj2" fmla="val -13898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Pakistan (2015)</a:t>
            </a:r>
          </a:p>
          <a:p>
            <a:pPr algn="ctr"/>
            <a:r>
              <a:rPr lang="en-US" sz="2400" dirty="0" smtClean="0"/>
              <a:t>Old notes to be accepted till 2021!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57950775"/>
              </p:ext>
            </p:extLst>
          </p:nvPr>
        </p:nvGraphicFramePr>
        <p:xfrm>
          <a:off x="1" y="2196168"/>
          <a:ext cx="3886008" cy="2204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745852"/>
              </p:ext>
            </p:extLst>
          </p:nvPr>
        </p:nvGraphicFramePr>
        <p:xfrm>
          <a:off x="584200" y="4400558"/>
          <a:ext cx="5292289" cy="2281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990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B5121-1FC1-4217-8007-6E5763A6D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5B6B5121-1FC1-4217-8007-6E5763A6D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18C242-93ED-4A7E-B95B-E34F50C33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E918C242-93ED-4A7E-B95B-E34F50C334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D35949-B38B-4737-A198-2C215864A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92D35949-B38B-4737-A198-2C215864A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D54AB3-7181-461F-BD24-98D5BD81E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64D54AB3-7181-461F-BD24-98D5BD81E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7A093C-C886-4E4D-858C-F41F0EBFC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AC7A093C-C886-4E4D-858C-F41F0EBFC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14B99E-4B7B-4992-8A9D-79FB55B0F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A214B99E-4B7B-4992-8A9D-79FB55B0F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61D37FA-F009-4246-908F-E44A836A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961D37FA-F009-4246-908F-E44A836AD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 animBg="1"/>
      <p:bldGraphic spid="8" grpId="0">
        <p:bldSub>
          <a:bldDgm bld="one"/>
        </p:bldSub>
      </p:bldGraphic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15"/>
          <a:stretch/>
        </p:blipFill>
        <p:spPr>
          <a:xfrm>
            <a:off x="1204260" y="-58723"/>
            <a:ext cx="9067618" cy="5896815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805342" y="125835"/>
            <a:ext cx="4932727" cy="1241571"/>
          </a:xfrm>
          <a:prstGeom prst="wedgeRectCallout">
            <a:avLst>
              <a:gd name="adj1" fmla="val 61425"/>
              <a:gd name="adj2" fmla="val 5190"/>
            </a:avLst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2015-16: Helicopter Money</a:t>
            </a:r>
          </a:p>
          <a:p>
            <a:pPr algn="ctr"/>
            <a:r>
              <a:rPr lang="en-US" sz="2400" dirty="0" smtClean="0"/>
              <a:t>ECB: buys bonds and “Destroys” them</a:t>
            </a:r>
          </a:p>
          <a:p>
            <a:pPr algn="ctr"/>
            <a:r>
              <a:rPr lang="en-US" sz="2400" dirty="0" smtClean="0"/>
              <a:t>Rain of “New money”, High “Liquidity”</a:t>
            </a:r>
            <a:endParaRPr lang="en-US" sz="2400" dirty="0"/>
          </a:p>
        </p:txBody>
      </p:sp>
      <p:sp>
        <p:nvSpPr>
          <p:cNvPr id="13" name="Rectangular Callout 12"/>
          <p:cNvSpPr/>
          <p:nvPr/>
        </p:nvSpPr>
        <p:spPr>
          <a:xfrm>
            <a:off x="201336" y="2575420"/>
            <a:ext cx="3405931" cy="2181138"/>
          </a:xfrm>
          <a:prstGeom prst="wedgeRectCallout">
            <a:avLst>
              <a:gd name="adj1" fmla="val 4282"/>
              <a:gd name="adj2" fmla="val -75973"/>
            </a:avLst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Quantitative Easing [2008-15]</a:t>
            </a:r>
          </a:p>
          <a:p>
            <a:pPr algn="ctr"/>
            <a:r>
              <a:rPr lang="en-US" sz="2800" dirty="0" smtClean="0"/>
              <a:t>Fed Reserve buys toxic assets, releases new money</a:t>
            </a:r>
            <a:endParaRPr lang="en-US" sz="2800" dirty="0"/>
          </a:p>
        </p:txBody>
      </p:sp>
      <p:sp>
        <p:nvSpPr>
          <p:cNvPr id="14" name="Rectangular Callout 13"/>
          <p:cNvSpPr/>
          <p:nvPr/>
        </p:nvSpPr>
        <p:spPr>
          <a:xfrm>
            <a:off x="4006185" y="3447876"/>
            <a:ext cx="5137816" cy="2825924"/>
          </a:xfrm>
          <a:prstGeom prst="wedgeRectCallout">
            <a:avLst>
              <a:gd name="adj1" fmla="val 30891"/>
              <a:gd name="adj2" fmla="val -84947"/>
            </a:avLst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/>
              <a:t>Demonetization</a:t>
            </a:r>
          </a:p>
          <a:p>
            <a:pPr algn="ctr"/>
            <a:r>
              <a:rPr lang="en-US" sz="3600" dirty="0"/>
              <a:t>“Destroys” SBN</a:t>
            </a:r>
          </a:p>
          <a:p>
            <a:pPr algn="ctr"/>
            <a:r>
              <a:rPr lang="en-US" sz="3600" dirty="0" smtClean="0"/>
              <a:t>“Reverse </a:t>
            </a:r>
            <a:r>
              <a:rPr lang="en-US" sz="3600" dirty="0"/>
              <a:t>of helicopter </a:t>
            </a:r>
            <a:r>
              <a:rPr lang="en-US" sz="3600" dirty="0" smtClean="0"/>
              <a:t>drop”</a:t>
            </a:r>
            <a:endParaRPr lang="en-US" sz="3600" dirty="0"/>
          </a:p>
          <a:p>
            <a:pPr algn="ctr"/>
            <a:r>
              <a:rPr lang="en-US" sz="3600" dirty="0"/>
              <a:t>“</a:t>
            </a:r>
            <a:r>
              <a:rPr lang="x-none" sz="3600" dirty="0"/>
              <a:t>helicopter hoover</a:t>
            </a:r>
            <a:r>
              <a:rPr lang="en-US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06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81400"/>
            <a:ext cx="5854904" cy="3276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5958840" y="3807070"/>
            <a:ext cx="3185160" cy="2641356"/>
          </a:xfrm>
          <a:prstGeom prst="wedgeRectCallout">
            <a:avLst>
              <a:gd name="adj1" fmla="val -77656"/>
              <a:gd name="adj2" fmla="val -24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GDP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▲ Currency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increase, for transaction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Incl. high denomination notes since lifestyle ▲ (Pizza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movie)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75"/>
            <a:ext cx="8839200" cy="3095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money</a:t>
            </a:r>
            <a:r>
              <a:rPr lang="en-US" dirty="0"/>
              <a:t>:  </a:t>
            </a:r>
            <a:r>
              <a:rPr lang="en-US" dirty="0">
                <a:hlinkClick r:id="rId5"/>
              </a:rPr>
              <a:t>first lecture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339" y="2033587"/>
            <a:ext cx="1143000" cy="32531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12.04</a:t>
            </a:r>
            <a:r>
              <a:rPr lang="gu-IN" dirty="0" smtClean="0"/>
              <a:t>% </a:t>
            </a:r>
            <a:r>
              <a:rPr lang="gu-IN" dirty="0"/>
              <a:t>Cash </a:t>
            </a:r>
            <a:r>
              <a:rPr lang="en-US" dirty="0"/>
              <a:t>to GDP </a:t>
            </a:r>
            <a:r>
              <a:rPr lang="en-US" dirty="0" smtClean="0"/>
              <a:t>ratio! </a:t>
            </a:r>
            <a:r>
              <a:rPr lang="gu-IN" dirty="0" smtClean="0"/>
              <a:t>one </a:t>
            </a:r>
            <a:r>
              <a:rPr lang="gu-IN" dirty="0"/>
              <a:t>of the highest in the world </a:t>
            </a:r>
            <a:endParaRPr lang="en-US" dirty="0" smtClean="0"/>
          </a:p>
          <a:p>
            <a:r>
              <a:rPr lang="en-US" dirty="0" smtClean="0"/>
              <a:t>Currency: printing, transport etc. 1.7% of GDP (can reduce to 1.3% by digital payment promotion)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higher than China, Japan, 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Cash reliance?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" y="2850445"/>
            <a:ext cx="6813550" cy="40075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950" y="2721932"/>
            <a:ext cx="6813550" cy="552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 of total transactions: 68</a:t>
            </a:r>
            <a:r>
              <a:rPr lang="en-US" sz="2000" dirty="0"/>
              <a:t>% by value and </a:t>
            </a:r>
            <a:endParaRPr lang="en-US" sz="2000" dirty="0" smtClean="0"/>
          </a:p>
          <a:p>
            <a:pPr algn="ctr"/>
            <a:r>
              <a:rPr lang="en-US" sz="2000" dirty="0" smtClean="0"/>
              <a:t>98</a:t>
            </a:r>
            <a:r>
              <a:rPr lang="en-US" sz="2000" dirty="0"/>
              <a:t>% by </a:t>
            </a:r>
            <a:r>
              <a:rPr lang="en-US" sz="2000" dirty="0" smtClean="0"/>
              <a:t>volume done via CASH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93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Black money stored in SBN? Let’s find via “Soil rate”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580" y="795523"/>
            <a:ext cx="2575420" cy="2601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21" y="795523"/>
            <a:ext cx="1422877" cy="1895225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2057687" y="1031846"/>
            <a:ext cx="4586394" cy="19881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Rs.10,20,50,100</a:t>
            </a:r>
          </a:p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denomination: 33% soil rate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25" y="2454631"/>
            <a:ext cx="1422877" cy="1895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29" y="4163388"/>
            <a:ext cx="1422877" cy="1895225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2286000" y="3633176"/>
            <a:ext cx="6858000" cy="27256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“soil rates,” that is the rate at which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notes are considered to be too damaged to use and have been returned to the central bank.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1" y="3132565"/>
            <a:ext cx="6858000" cy="5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658</TotalTime>
  <Words>1986</Words>
  <Application>Microsoft Office PowerPoint</Application>
  <PresentationFormat>On-screen Show (4:3)</PresentationFormat>
  <Paragraphs>339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Nirmala UI</vt:lpstr>
      <vt:lpstr>Segoe UI Black</vt:lpstr>
      <vt:lpstr>Segoe UI Semibold</vt:lpstr>
      <vt:lpstr>Wingdings</vt:lpstr>
      <vt:lpstr>BRIJ43_PURPLE_17</vt:lpstr>
      <vt:lpstr>BES172: Budget ► Revenue ► Receipt ► Tax</vt:lpstr>
      <vt:lpstr>Demonetization in India already taught in first lecture</vt:lpstr>
      <vt:lpstr>RBI Act 1934 Section 26 “legal tender”</vt:lpstr>
      <vt:lpstr>Specified Bank Notes (Cessation of Liabilities) Ordinance, 2016  30/12/16</vt:lpstr>
      <vt:lpstr>PowerPoint Presentation</vt:lpstr>
      <vt:lpstr>PowerPoint Presentation</vt:lpstr>
      <vt:lpstr>Functions of money:  first lecture</vt:lpstr>
      <vt:lpstr>Numbers higher than China, Japan, US</vt:lpstr>
      <vt:lpstr>Was Black money stored in SBN? Let’s find via “Soil rate”</vt:lpstr>
      <vt:lpstr>Was Black money stored in SBN? Let’s find via “Soil rate”</vt:lpstr>
      <vt:lpstr>PowerPoint Presentation</vt:lpstr>
      <vt:lpstr>9 Methods: HOW  Black money in SBN came back in system?</vt:lpstr>
      <vt:lpstr>Even if 97% SBN “Returned”:   Demonetization is tax on black money</vt:lpstr>
      <vt:lpstr>Demonetization = redistribution of WEALTH</vt:lpstr>
      <vt:lpstr>Demonetization: short term challenge, long term benefit</vt:lpstr>
      <vt:lpstr>Demonetization: short term challenge, long term benefit</vt:lpstr>
      <vt:lpstr>Survey Ch3. Demonetization</vt:lpstr>
      <vt:lpstr>Survey Ch.3 Demonetization : misc. observations</vt:lpstr>
      <vt:lpstr>Currency with public : GDP</vt:lpstr>
      <vt:lpstr>PowerPoint Presentation</vt:lpstr>
      <vt:lpstr>PowerPoint Presentation</vt:lpstr>
      <vt:lpstr>PowerPoint Presentation</vt:lpstr>
      <vt:lpstr>Security features: paisaboltahai.rbi.org.in</vt:lpstr>
      <vt:lpstr>Coin, medal, currency: Front side “obverse” side</vt:lpstr>
      <vt:lpstr>PowerPoint Presentation</vt:lpstr>
      <vt:lpstr>PowerPoint Presentation</vt:lpstr>
      <vt:lpstr>PowerPoint Presentation</vt:lpstr>
      <vt:lpstr>Old notes: Gandhi right side- looking @left</vt:lpstr>
      <vt:lpstr>Coin, medal, currency: Front side “obverse” side</vt:lpstr>
      <vt:lpstr>VH: 500 note= 5 lines; 2000 notes= 6 lines.</vt:lpstr>
      <vt:lpstr>SBN: Banned notes (REVERSE SIDE)</vt:lpstr>
      <vt:lpstr>PowerPoint Presentation</vt:lpstr>
      <vt:lpstr>- Counterfeiting - Wear and tear</vt:lpstr>
      <vt:lpstr>गल्ले पे चर्चा: BTT: Banking transaction Tax</vt:lpstr>
      <vt:lpstr>Pune-Arthakranti + Baba Ramdev</vt:lpstr>
      <vt:lpstr>cash transaction upto 2k permitted, without tax ----- bank 2%</vt:lpstr>
      <vt:lpstr>Why impractical? </vt:lpstr>
      <vt:lpstr>5 pronged strategy foreign deshi black money focus more!!</vt:lpstr>
      <vt:lpstr>PowerPoint Presentation</vt:lpstr>
      <vt:lpstr>BES172: Budget ► Revenue ► Receipt ► Tax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218</cp:revision>
  <dcterms:created xsi:type="dcterms:W3CDTF">2017-04-16T12:02:00Z</dcterms:created>
  <dcterms:modified xsi:type="dcterms:W3CDTF">2017-05-30T12:32:52Z</dcterms:modified>
</cp:coreProperties>
</file>